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5"/>
  </p:handoutMasterIdLst>
  <p:sldIdLst>
    <p:sldId id="260" r:id="rId3"/>
    <p:sldId id="262" r:id="rId5"/>
    <p:sldId id="261" r:id="rId6"/>
    <p:sldId id="269" r:id="rId7"/>
    <p:sldId id="284" r:id="rId8"/>
    <p:sldId id="286" r:id="rId9"/>
    <p:sldId id="285" r:id="rId10"/>
    <p:sldId id="287" r:id="rId11"/>
    <p:sldId id="274" r:id="rId12"/>
    <p:sldId id="266" r:id="rId13"/>
    <p:sldId id="276" r:id="rId14"/>
  </p:sldIdLst>
  <p:sldSz cx="12192000" cy="6858000"/>
  <p:notesSz cx="6858000" cy="9144000"/>
  <p:embeddedFontLst>
    <p:embeddedFont>
      <p:font typeface="思源黑体 CN Regular" panose="020B0500000000000000" pitchFamily="34" charset="-122"/>
      <p:regular r:id="rId19"/>
    </p:embeddedFont>
    <p:embeddedFont>
      <p:font typeface="思源黑体 CN Bold" panose="020B0800000000000000" charset="-122"/>
      <p:bold r:id="rId20"/>
    </p:embeddedFont>
    <p:embeddedFont>
      <p:font typeface="方正楷体_GBK" panose="03000509000000000000" charset="-122"/>
      <p:regular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4"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ED7D31"/>
    <a:srgbClr val="D00000"/>
    <a:srgbClr val="F1D99A"/>
    <a:srgbClr val="F8BC6C"/>
    <a:srgbClr val="F7B257"/>
    <a:srgbClr val="F9C379"/>
    <a:srgbClr val="FEBA73"/>
    <a:srgbClr val="EDC555"/>
    <a:srgbClr val="E9B6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4" autoAdjust="0"/>
    <p:restoredTop sz="94660"/>
  </p:normalViewPr>
  <p:slideViewPr>
    <p:cSldViewPr snapToGrid="0" showGuides="1">
      <p:cViewPr varScale="1">
        <p:scale>
          <a:sx n="82" d="100"/>
          <a:sy n="82" d="100"/>
        </p:scale>
        <p:origin x="523" y="67"/>
      </p:cViewPr>
      <p:guideLst>
        <p:guide orient="horz" pos="2194"/>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Regular" panose="020B0500000000000000" pitchFamily="34" charset="-122"/>
              </a:rPr>
            </a:fld>
            <a:endParaRPr lang="zh-CN" altLang="en-US">
              <a:latin typeface="思源黑体 CN Regular" panose="020B05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Regular" panose="020B0500000000000000" pitchFamily="34" charset="-122"/>
              </a:rPr>
            </a:fld>
            <a:endParaRPr lang="zh-CN" altLang="en-US">
              <a:latin typeface="思源黑体 CN Regular" panose="020B05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fld id="{264F1528-D2E7-4D47-BA30-D51B8C6087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fld id="{0519B8CD-B2A5-4EE9-8C92-C7C1174BC6D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vl2pPr marL="4572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2pPr>
    <a:lvl3pPr marL="9144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3pPr>
    <a:lvl4pPr marL="13716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4pPr>
    <a:lvl5pPr marL="18288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19B8CD-B2A5-4EE9-8C92-C7C1174BC6D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BF88F4-2ADE-4F6B-BFA4-CA78E474516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C49AA5-4817-463B-AC7E-6916E480C40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D980C0F-7C1A-471B-B70F-BAA3F3DD5B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AD66D4-2797-4BF4-B66C-41FB9698491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思源黑体 CN Regular" panose="020B0500000000000000" pitchFamily="34" charset="-122"/>
              </a:defRPr>
            </a:lvl1pPr>
          </a:lstStyle>
          <a:p>
            <a:fld id="{6DBF88F4-2ADE-4F6B-BFA4-CA78E474516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思源黑体 CN Regular" panose="020B05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思源黑体 CN Regular" panose="020B0500000000000000" pitchFamily="34" charset="-122"/>
              </a:defRPr>
            </a:lvl1pPr>
          </a:lstStyle>
          <a:p>
            <a:fld id="{B9C49AA5-4817-463B-AC7E-6916E480C40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思源黑体 CN Regular" panose="020B05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思源黑体 CN Regular" panose="020B05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思源黑体 CN Regular" panose="020B05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思源黑体 CN Regular" panose="020B05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思源黑体 CN Regular" panose="020B05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思源黑体 CN Regular" panose="020B05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image" Target="../media/image2.png"/><Relationship Id="rId6"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7" Type="http://schemas.openxmlformats.org/officeDocument/2006/relationships/notesSlide" Target="../notesSlides/notesSlide10.xml"/><Relationship Id="rId16" Type="http://schemas.openxmlformats.org/officeDocument/2006/relationships/slideLayout" Target="../slideLayouts/slideLayout1.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33.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3" Type="http://schemas.openxmlformats.org/officeDocument/2006/relationships/notesSlide" Target="../notesSlides/notesSlide2.xml"/><Relationship Id="rId22" Type="http://schemas.openxmlformats.org/officeDocument/2006/relationships/slideLayout" Target="../slideLayouts/slideLayout1.xml"/><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image" Target="../media/image2.pn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1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2.png"/><Relationship Id="rId6"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2.png"/><Relationship Id="rId6"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6.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2.png"/><Relationship Id="rId6"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8.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23.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loria的作品1" descr="C:/Users/坤泽君/AppData/Local/Temp/picturecompress_20211225005627/output_1.pngoutput_1"/>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50" name="Gloria的作品2" descr="C:/Users/坤泽君/AppData/Local/Temp/picturecompress_20211225005627/output_2.pngoutput_2"/>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55" name="Gloria的作品3" descr="C:/Users/坤泽君/AppData/Local/Temp/picturecompress_20211225005627/output_3.pngoutput_3"/>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4.pngoutput_4"/>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22" name="Gloria的作品5" descr="C:/Users/坤泽君/AppData/Local/Temp/picturecompress_20211225005627/output_5.pngoutput_5"/>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870335" y="2271098"/>
            <a:ext cx="10469880" cy="1753235"/>
          </a:xfrm>
          <a:prstGeom prst="rect">
            <a:avLst/>
          </a:prstGeom>
          <a:noFill/>
          <a:effectLst/>
        </p:spPr>
        <p:txBody>
          <a:bodyPr wrap="none" rtlCol="0">
            <a:spAutoFit/>
          </a:bodyPr>
          <a:lstStyle/>
          <a:p>
            <a:pPr algn="ctr"/>
            <a:r>
              <a:rPr lang="zh-CN"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rPr>
              <a:t>淮阴区安排工作退役士兵工作方案</a:t>
            </a:r>
            <a:endParaRPr lang="zh-CN"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a:p>
            <a:pPr algn="ctr"/>
            <a:r>
              <a:rPr lang="zh-CN"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rPr>
              <a:t>政策解读</a:t>
            </a:r>
            <a:endParaRPr lang="zh-CN"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8"/>
          <p:cNvGrpSpPr/>
          <p:nvPr/>
        </p:nvGrpSpPr>
        <p:grpSpPr>
          <a:xfrm>
            <a:off x="3231889" y="1608595"/>
            <a:ext cx="5746607" cy="662940"/>
            <a:chOff x="3182823" y="1562295"/>
            <a:chExt cx="5746607" cy="662940"/>
          </a:xfrm>
        </p:grpSpPr>
        <p:sp>
          <p:nvSpPr>
            <p:cNvPr id="36" name="Gloria的作品8-1"/>
            <p:cNvSpPr txBox="1"/>
            <p:nvPr>
              <p:custDataLst>
                <p:tags r:id="rId6"/>
              </p:custDataLst>
            </p:nvPr>
          </p:nvSpPr>
          <p:spPr>
            <a:xfrm>
              <a:off x="4870018" y="1562295"/>
              <a:ext cx="2334895" cy="662940"/>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2024</a:t>
              </a:r>
              <a:r>
                <a:rPr lang="zh-CN" altLang="en-US"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年度</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8-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8-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9" descr="C:/Users/坤泽君/AppData/Local/Temp/picturecompress_20211225005627/output_6.pngoutput_6"/>
          <p:cNvPicPr>
            <a:picLocks noChangeAspect="1"/>
          </p:cNvPicPr>
          <p:nvPr/>
        </p:nvPicPr>
        <p:blipFill>
          <a:blip r:embed="rId7"/>
          <a:stretch>
            <a:fillRect/>
          </a:stretch>
        </p:blipFill>
        <p:spPr>
          <a:xfrm>
            <a:off x="8996694" y="666859"/>
            <a:ext cx="2463786" cy="755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loria的作品1" descr="C:/Users/坤泽君/AppData/Local/Temp/picturecompress_20211225005627/output_85.pngoutput_85"/>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31" name="Gloria的作品2" descr="C:/Users/坤泽君/AppData/Local/Temp/picturecompress_20211225005627/output_86.pngoutput_86"/>
          <p:cNvPicPr>
            <a:picLocks noChangeAspect="1"/>
          </p:cNvPicPr>
          <p:nvPr/>
        </p:nvPicPr>
        <p:blipFill>
          <a:blip r:embed="rId2">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3" descr="C:/Users/坤泽君/AppData/Local/Temp/picturecompress_20211225005627/output_87.pngoutput_87"/>
          <p:cNvPicPr>
            <a:picLocks noChangeAspect="1"/>
          </p:cNvPicPr>
          <p:nvPr/>
        </p:nvPicPr>
        <p:blipFill>
          <a:blip r:embed="rId3">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54" name="Gloria的作品4" descr="C:/Users/坤泽君/AppData/Local/Temp/picturecompress_20211225005627/output_88.pngoutput_88"/>
          <p:cNvPicPr>
            <a:picLocks noChangeAspect="1"/>
          </p:cNvPicPr>
          <p:nvPr/>
        </p:nvPicPr>
        <p:blipFill>
          <a:blip r:embed="rId4"/>
          <a:stretch>
            <a:fillRect/>
          </a:stretch>
        </p:blipFill>
        <p:spPr>
          <a:xfrm>
            <a:off x="8996694" y="666859"/>
            <a:ext cx="2463786" cy="755031"/>
          </a:xfrm>
          <a:prstGeom prst="rect">
            <a:avLst/>
          </a:prstGeom>
        </p:spPr>
      </p:pic>
      <p:sp>
        <p:nvSpPr>
          <p:cNvPr id="15" name="Gloria的作品5"/>
          <p:cNvSpPr/>
          <p:nvPr/>
        </p:nvSpPr>
        <p:spPr>
          <a:xfrm>
            <a:off x="610565" y="496900"/>
            <a:ext cx="10970871" cy="5973348"/>
          </a:xfrm>
          <a:prstGeom prst="roundRect">
            <a:avLst>
              <a:gd name="adj" fmla="val 5843"/>
            </a:avLst>
          </a:prstGeom>
          <a:solidFill>
            <a:schemeClr val="bg1">
              <a:alpha val="95000"/>
            </a:schemeClr>
          </a:solidFill>
          <a:ln>
            <a:solidFill>
              <a:schemeClr val="accent1"/>
            </a:solidFill>
          </a:ln>
          <a:effectLst>
            <a:reflection stA="44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Regular" panose="020B0500000000000000" pitchFamily="34" charset="-122"/>
            </a:endParaRPr>
          </a:p>
        </p:txBody>
      </p:sp>
      <p:pic>
        <p:nvPicPr>
          <p:cNvPr id="37" name="Gloria的作品6" descr="C:/Users/坤泽君/AppData/Local/Temp/picturecompress_20211225005627/output_89.pngoutput_89"/>
          <p:cNvPicPr>
            <a:picLocks noChangeAspect="1"/>
          </p:cNvPicPr>
          <p:nvPr/>
        </p:nvPicPr>
        <p:blipFill>
          <a:blip r:embed="rId5"/>
          <a:srcRect/>
          <a:stretch>
            <a:fillRect/>
          </a:stretch>
        </p:blipFill>
        <p:spPr>
          <a:xfrm rot="21340920" flipH="1">
            <a:off x="-21025" y="5382327"/>
            <a:ext cx="12303166" cy="1930602"/>
          </a:xfrm>
          <a:custGeom>
            <a:avLst/>
            <a:gdLst>
              <a:gd name="connsiteX0" fmla="*/ 0 w 12303166"/>
              <a:gd name="connsiteY0" fmla="*/ 0 h 1930602"/>
              <a:gd name="connsiteX1" fmla="*/ 145773 w 12303166"/>
              <a:gd name="connsiteY1" fmla="*/ 1930602 h 1930602"/>
              <a:gd name="connsiteX2" fmla="*/ 12303166 w 12303166"/>
              <a:gd name="connsiteY2" fmla="*/ 1012642 h 1930602"/>
              <a:gd name="connsiteX3" fmla="*/ 12226705 w 12303166"/>
              <a:gd name="connsiteY3" fmla="*/ 0 h 1930602"/>
            </a:gdLst>
            <a:ahLst/>
            <a:cxnLst>
              <a:cxn ang="0">
                <a:pos x="connsiteX0" y="connsiteY0"/>
              </a:cxn>
              <a:cxn ang="0">
                <a:pos x="connsiteX1" y="connsiteY1"/>
              </a:cxn>
              <a:cxn ang="0">
                <a:pos x="connsiteX2" y="connsiteY2"/>
              </a:cxn>
              <a:cxn ang="0">
                <a:pos x="connsiteX3" y="connsiteY3"/>
              </a:cxn>
            </a:cxnLst>
            <a:rect l="l" t="t" r="r" b="b"/>
            <a:pathLst>
              <a:path w="12303166" h="1930602">
                <a:moveTo>
                  <a:pt x="0" y="0"/>
                </a:moveTo>
                <a:lnTo>
                  <a:pt x="145773" y="1930602"/>
                </a:lnTo>
                <a:lnTo>
                  <a:pt x="12303166" y="1012642"/>
                </a:lnTo>
                <a:lnTo>
                  <a:pt x="12226705" y="0"/>
                </a:lnTo>
                <a:close/>
              </a:path>
            </a:pathLst>
          </a:custGeom>
        </p:spPr>
      </p:pic>
      <p:grpSp>
        <p:nvGrpSpPr>
          <p:cNvPr id="16" name="Gloria的作品7"/>
          <p:cNvGrpSpPr/>
          <p:nvPr/>
        </p:nvGrpSpPr>
        <p:grpSpPr>
          <a:xfrm>
            <a:off x="4231569" y="699570"/>
            <a:ext cx="3731401" cy="605991"/>
            <a:chOff x="4231569" y="2846033"/>
            <a:chExt cx="3731401" cy="605991"/>
          </a:xfrm>
        </p:grpSpPr>
        <p:grpSp>
          <p:nvGrpSpPr>
            <p:cNvPr id="18" name="组合 17"/>
            <p:cNvGrpSpPr/>
            <p:nvPr/>
          </p:nvGrpSpPr>
          <p:grpSpPr>
            <a:xfrm>
              <a:off x="4281348" y="3255174"/>
              <a:ext cx="3631843" cy="196850"/>
              <a:chOff x="4281348" y="1786692"/>
              <a:chExt cx="3631843" cy="196850"/>
            </a:xfrm>
          </p:grpSpPr>
          <p:sp>
            <p:nvSpPr>
              <p:cNvPr id="20" name="Gloria的作品7-1"/>
              <p:cNvSpPr txBox="1"/>
              <p:nvPr/>
            </p:nvSpPr>
            <p:spPr>
              <a:xfrm>
                <a:off x="5011437" y="1786692"/>
                <a:ext cx="2171665" cy="196850"/>
              </a:xfrm>
              <a:prstGeom prst="rect">
                <a:avLst/>
              </a:prstGeom>
              <a:effectLst/>
            </p:spPr>
            <p:txBody>
              <a:bodyPr wrap="square" lIns="43848" tIns="21923" rIns="43848" bIns="21923" rtlCol="0">
                <a:spAutoFit/>
              </a:bodyPr>
              <a:lstStyle/>
              <a:p>
                <a:pPr marL="0" marR="0" lvl="0" indent="0" algn="dist" defTabSz="914400" rtl="0" eaLnBrk="1" fontAlgn="auto" latinLnBrk="0" hangingPunct="1">
                  <a:lnSpc>
                    <a:spcPct val="100000"/>
                  </a:lnSpc>
                  <a:spcBef>
                    <a:spcPts val="0"/>
                  </a:spcBef>
                  <a:buClrTx/>
                  <a:buSzTx/>
                  <a:buFontTx/>
                  <a:buNone/>
                  <a:defRPr/>
                </a:pPr>
                <a:endParaRPr kumimoji="0" lang="zh-CN" altLang="en-US" sz="1000" b="0" i="0" u="none" strike="noStrike" kern="1200" cap="none" spc="0" normalizeH="0" baseline="0" noProof="0" dirty="0">
                  <a:ln>
                    <a:noFill/>
                  </a:ln>
                  <a:solidFill>
                    <a:schemeClr val="accent1"/>
                  </a:solidFill>
                  <a:effectLst/>
                  <a:uLnTx/>
                  <a:uFillTx/>
                  <a:latin typeface="+mj-ea"/>
                  <a:ea typeface="+mj-ea"/>
                  <a:cs typeface="思源黑体 CN Regular" panose="020B0500000000000000" pitchFamily="34" charset="-122"/>
                </a:endParaRPr>
              </a:p>
            </p:txBody>
          </p:sp>
          <p:grpSp>
            <p:nvGrpSpPr>
              <p:cNvPr id="21" name="组合 20"/>
              <p:cNvGrpSpPr/>
              <p:nvPr/>
            </p:nvGrpSpPr>
            <p:grpSpPr>
              <a:xfrm>
                <a:off x="4281348" y="1882620"/>
                <a:ext cx="3631843" cy="0"/>
                <a:chOff x="4157779" y="1328463"/>
                <a:chExt cx="3631843" cy="0"/>
              </a:xfrm>
            </p:grpSpPr>
            <p:cxnSp>
              <p:nvCxnSpPr>
                <p:cNvPr id="23" name="Gloria的作品7-2"/>
                <p:cNvCxnSpPr/>
                <p:nvPr/>
              </p:nvCxnSpPr>
              <p:spPr>
                <a:xfrm>
                  <a:off x="7165357"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Gloria的作品7-3"/>
                <p:cNvCxnSpPr/>
                <p:nvPr/>
              </p:nvCxnSpPr>
              <p:spPr>
                <a:xfrm>
                  <a:off x="4157779"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sp>
          <p:nvSpPr>
            <p:cNvPr id="19" name="Gloria的作品7-4"/>
            <p:cNvSpPr txBox="1"/>
            <p:nvPr>
              <p:custDataLst>
                <p:tags r:id="rId6"/>
              </p:custDataLst>
            </p:nvPr>
          </p:nvSpPr>
          <p:spPr>
            <a:xfrm>
              <a:off x="4231569" y="2846033"/>
              <a:ext cx="3731401" cy="443230"/>
            </a:xfrm>
            <a:prstGeom prst="rect">
              <a:avLst/>
            </a:prstGeom>
            <a:noFill/>
            <a:effectLst/>
          </p:spPr>
          <p:txBody>
            <a:bodyPr wrap="square" lIns="43848" tIns="21923" rIns="43848" bIns="21923" rtlCol="0">
              <a:spAutoFit/>
            </a:bodyPr>
            <a:lstStyle/>
            <a:p>
              <a:pPr algn="dist">
                <a:buClrTx/>
                <a:buSzTx/>
                <a:buNone/>
              </a:pPr>
              <a:r>
                <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rPr>
                <a:t>解决的</a:t>
              </a:r>
              <a:r>
                <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rPr>
                <a:t>问题</a:t>
              </a:r>
              <a:endPar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endParaRPr>
            </a:p>
          </p:txBody>
        </p:sp>
      </p:grpSp>
      <p:pic>
        <p:nvPicPr>
          <p:cNvPr id="33" name="Gloria的作品8" descr="C:/Users/坤泽君/AppData/Local/Temp/picturecompress_20211225005627/output_90.pngoutput_90"/>
          <p:cNvPicPr>
            <a:picLocks noChangeAspect="1"/>
          </p:cNvPicPr>
          <p:nvPr/>
        </p:nvPicPr>
        <p:blipFill>
          <a:blip r:embed="rId7"/>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sp>
        <p:nvSpPr>
          <p:cNvPr id="17" name="Gloria的作品9"/>
          <p:cNvSpPr/>
          <p:nvPr>
            <p:custDataLst>
              <p:tags r:id="rId8"/>
            </p:custDataLst>
          </p:nvPr>
        </p:nvSpPr>
        <p:spPr>
          <a:xfrm>
            <a:off x="6104168" y="2497015"/>
            <a:ext cx="2880320" cy="129405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cs typeface="+mn-ea"/>
              <a:sym typeface="+mn-lt"/>
            </a:endParaRPr>
          </a:p>
        </p:txBody>
      </p:sp>
      <p:sp>
        <p:nvSpPr>
          <p:cNvPr id="22" name="Gloria的作品10"/>
          <p:cNvSpPr/>
          <p:nvPr>
            <p:custDataLst>
              <p:tags r:id="rId9"/>
            </p:custDataLst>
          </p:nvPr>
        </p:nvSpPr>
        <p:spPr>
          <a:xfrm flipH="1">
            <a:off x="3223848" y="3784557"/>
            <a:ext cx="2880320" cy="1306081"/>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cs typeface="+mn-ea"/>
              <a:sym typeface="+mn-lt"/>
            </a:endParaRPr>
          </a:p>
        </p:txBody>
      </p:sp>
      <p:sp>
        <p:nvSpPr>
          <p:cNvPr id="45" name="Gloria的作品13"/>
          <p:cNvSpPr txBox="1"/>
          <p:nvPr>
            <p:custDataLst>
              <p:tags r:id="rId10"/>
            </p:custDataLst>
          </p:nvPr>
        </p:nvSpPr>
        <p:spPr>
          <a:xfrm>
            <a:off x="1486449" y="2518575"/>
            <a:ext cx="4313636" cy="1124585"/>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1400" dirty="0">
                <a:solidFill>
                  <a:schemeClr val="tx1">
                    <a:lumMod val="65000"/>
                    <a:lumOff val="35000"/>
                  </a:schemeClr>
                </a:solidFill>
                <a:latin typeface="+mn-ea"/>
                <a:cs typeface="思源黑体 CN Regular" panose="020B0500000000000000" pitchFamily="34" charset="-122"/>
                <a:sym typeface="Arial" panose="020B0604020202020204" pitchFamily="34" charset="0"/>
              </a:rPr>
              <a:t>在《方案》制定过程中充分征询意见，加强与区委组织部、区委编办、区国资办、区人社局等部门沟通协商，对《方案》的内容及时调整和完善，确保《方案》更加科学化、合理化。</a:t>
            </a:r>
            <a:endParaRPr lang="zh-CN" altLang="en-US" sz="1400" dirty="0">
              <a:solidFill>
                <a:schemeClr val="tx1">
                  <a:lumMod val="65000"/>
                  <a:lumOff val="35000"/>
                </a:schemeClr>
              </a:solidFill>
              <a:latin typeface="+mn-ea"/>
              <a:cs typeface="思源黑体 CN Regular" panose="020B0500000000000000" pitchFamily="34" charset="-122"/>
              <a:sym typeface="Arial" panose="020B0604020202020204" pitchFamily="34" charset="0"/>
            </a:endParaRPr>
          </a:p>
        </p:txBody>
      </p:sp>
      <p:sp>
        <p:nvSpPr>
          <p:cNvPr id="46" name="Gloria的作品14"/>
          <p:cNvSpPr txBox="1"/>
          <p:nvPr>
            <p:custDataLst>
              <p:tags r:id="rId11"/>
            </p:custDataLst>
          </p:nvPr>
        </p:nvSpPr>
        <p:spPr>
          <a:xfrm>
            <a:off x="6391915" y="4066122"/>
            <a:ext cx="4313636" cy="866140"/>
          </a:xfrm>
          <a:prstGeom prst="rect">
            <a:avLst/>
          </a:prstGeom>
        </p:spPr>
        <p:txBody>
          <a:bodyPr wrap="square" rtlCol="0">
            <a:spAutoFit/>
          </a:bodyPr>
          <a:lstStyle>
            <a:defPPr>
              <a:defRPr lang="zh-CN"/>
            </a:defPPr>
            <a:lvl1pPr algn="ctr">
              <a:defRPr sz="1600">
                <a:solidFill>
                  <a:schemeClr val="tx1">
                    <a:lumMod val="75000"/>
                    <a:lumOff val="25000"/>
                  </a:schemeClr>
                </a:solidFill>
              </a:defRPr>
            </a:lvl1pPr>
          </a:lstStyle>
          <a:p>
            <a:pPr algn="l">
              <a:lnSpc>
                <a:spcPct val="120000"/>
              </a:lnSpc>
            </a:pPr>
            <a:r>
              <a:rPr lang="zh-CN" altLang="en-US" sz="1400" dirty="0">
                <a:solidFill>
                  <a:schemeClr val="tx1">
                    <a:lumMod val="65000"/>
                    <a:lumOff val="35000"/>
                  </a:schemeClr>
                </a:solidFill>
                <a:latin typeface="+mn-ea"/>
                <a:cs typeface="思源黑体 CN Regular" panose="020B0500000000000000" pitchFamily="34" charset="-122"/>
                <a:sym typeface="Arial" panose="020B0604020202020204" pitchFamily="34" charset="0"/>
              </a:rPr>
              <a:t>相关职能部门结合退役士兵自身实际情况与单位需求、岗位特点、福利待遇等情况明确责任分工，严格落实安置政策，不断促进退役军人服务保障成效。</a:t>
            </a:r>
            <a:endParaRPr lang="en-US" altLang="zh-CN" sz="1400" dirty="0">
              <a:solidFill>
                <a:schemeClr val="tx1">
                  <a:lumMod val="65000"/>
                  <a:lumOff val="35000"/>
                </a:schemeClr>
              </a:solidFill>
              <a:latin typeface="+mn-ea"/>
              <a:cs typeface="思源黑体 CN Regular" panose="020B0500000000000000" pitchFamily="34" charset="-122"/>
              <a:sym typeface="Arial" panose="020B0604020202020204" pitchFamily="34" charset="0"/>
            </a:endParaRPr>
          </a:p>
        </p:txBody>
      </p:sp>
      <p:grpSp>
        <p:nvGrpSpPr>
          <p:cNvPr id="30" name="Gloria的作品15"/>
          <p:cNvGrpSpPr/>
          <p:nvPr>
            <p:custDataLst>
              <p:tags r:id="rId12"/>
            </p:custDataLst>
          </p:nvPr>
        </p:nvGrpSpPr>
        <p:grpSpPr>
          <a:xfrm>
            <a:off x="7088666" y="2911481"/>
            <a:ext cx="585063" cy="563593"/>
            <a:chOff x="1153268" y="-14008544"/>
            <a:chExt cx="11982153" cy="11542440"/>
          </a:xfrm>
          <a:solidFill>
            <a:schemeClr val="bg1"/>
          </a:solidFill>
        </p:grpSpPr>
        <p:sp>
          <p:nvSpPr>
            <p:cNvPr id="32" name="Gloria的作品15-1"/>
            <p:cNvSpPr/>
            <p:nvPr>
              <p:custDataLst>
                <p:tags r:id="rId13"/>
              </p:custDataLst>
            </p:nvPr>
          </p:nvSpPr>
          <p:spPr>
            <a:xfrm>
              <a:off x="3571684" y="-12550166"/>
              <a:ext cx="7343190" cy="10084062"/>
            </a:xfrm>
            <a:custGeom>
              <a:avLst/>
              <a:gdLst>
                <a:gd name="connsiteX0" fmla="*/ 5481744 w 7343190"/>
                <a:gd name="connsiteY0" fmla="*/ 9314567 h 10084062"/>
                <a:gd name="connsiteX1" fmla="*/ 1648920 w 7343190"/>
                <a:gd name="connsiteY1" fmla="*/ 9314567 h 10084062"/>
                <a:gd name="connsiteX2" fmla="*/ 1099280 w 7343190"/>
                <a:gd name="connsiteY2" fmla="*/ 9666336 h 10084062"/>
                <a:gd name="connsiteX3" fmla="*/ 1099280 w 7343190"/>
                <a:gd name="connsiteY3" fmla="*/ 9732293 h 10084062"/>
                <a:gd name="connsiteX4" fmla="*/ 1648920 w 7343190"/>
                <a:gd name="connsiteY4" fmla="*/ 10084063 h 10084062"/>
                <a:gd name="connsiteX5" fmla="*/ 5481744 w 7343190"/>
                <a:gd name="connsiteY5" fmla="*/ 10084063 h 10084062"/>
                <a:gd name="connsiteX6" fmla="*/ 6031383 w 7343190"/>
                <a:gd name="connsiteY6" fmla="*/ 9732293 h 10084062"/>
                <a:gd name="connsiteX7" fmla="*/ 6031383 w 7343190"/>
                <a:gd name="connsiteY7" fmla="*/ 9666336 h 10084062"/>
                <a:gd name="connsiteX8" fmla="*/ 5481744 w 7343190"/>
                <a:gd name="connsiteY8" fmla="*/ 9314567 h 10084062"/>
                <a:gd name="connsiteX9" fmla="*/ 4792862 w 7343190"/>
                <a:gd name="connsiteY9" fmla="*/ 8493771 h 10084062"/>
                <a:gd name="connsiteX10" fmla="*/ 4001380 w 7343190"/>
                <a:gd name="connsiteY10" fmla="*/ 8493771 h 10084062"/>
                <a:gd name="connsiteX11" fmla="*/ 4001380 w 7343190"/>
                <a:gd name="connsiteY11" fmla="*/ 784153 h 10084062"/>
                <a:gd name="connsiteX12" fmla="*/ 7255249 w 7343190"/>
                <a:gd name="connsiteY12" fmla="*/ 784153 h 10084062"/>
                <a:gd name="connsiteX13" fmla="*/ 7255249 w 7343190"/>
                <a:gd name="connsiteY13" fmla="*/ 776824 h 10084062"/>
                <a:gd name="connsiteX14" fmla="*/ 7343191 w 7343190"/>
                <a:gd name="connsiteY14" fmla="*/ 659568 h 10084062"/>
                <a:gd name="connsiteX15" fmla="*/ 7225935 w 7343190"/>
                <a:gd name="connsiteY15" fmla="*/ 542312 h 10084062"/>
                <a:gd name="connsiteX16" fmla="*/ 4206579 w 7343190"/>
                <a:gd name="connsiteY16" fmla="*/ 542312 h 10084062"/>
                <a:gd name="connsiteX17" fmla="*/ 4301850 w 7343190"/>
                <a:gd name="connsiteY17" fmla="*/ 315127 h 10084062"/>
                <a:gd name="connsiteX18" fmla="*/ 3986723 w 7343190"/>
                <a:gd name="connsiteY18" fmla="*/ 0 h 10084062"/>
                <a:gd name="connsiteX19" fmla="*/ 3151270 w 7343190"/>
                <a:gd name="connsiteY19" fmla="*/ 0 h 10084062"/>
                <a:gd name="connsiteX20" fmla="*/ 2836143 w 7343190"/>
                <a:gd name="connsiteY20" fmla="*/ 315127 h 10084062"/>
                <a:gd name="connsiteX21" fmla="*/ 2931414 w 7343190"/>
                <a:gd name="connsiteY21" fmla="*/ 542312 h 10084062"/>
                <a:gd name="connsiteX22" fmla="*/ 117257 w 7343190"/>
                <a:gd name="connsiteY22" fmla="*/ 542312 h 10084062"/>
                <a:gd name="connsiteX23" fmla="*/ 0 w 7343190"/>
                <a:gd name="connsiteY23" fmla="*/ 659568 h 10084062"/>
                <a:gd name="connsiteX24" fmla="*/ 117257 w 7343190"/>
                <a:gd name="connsiteY24" fmla="*/ 776824 h 10084062"/>
                <a:gd name="connsiteX25" fmla="*/ 3165927 w 7343190"/>
                <a:gd name="connsiteY25" fmla="*/ 776824 h 10084062"/>
                <a:gd name="connsiteX26" fmla="*/ 3165927 w 7343190"/>
                <a:gd name="connsiteY26" fmla="*/ 8493771 h 10084062"/>
                <a:gd name="connsiteX27" fmla="*/ 2308488 w 7343190"/>
                <a:gd name="connsiteY27" fmla="*/ 8493771 h 10084062"/>
                <a:gd name="connsiteX28" fmla="*/ 1956719 w 7343190"/>
                <a:gd name="connsiteY28" fmla="*/ 8845540 h 10084062"/>
                <a:gd name="connsiteX29" fmla="*/ 1956719 w 7343190"/>
                <a:gd name="connsiteY29" fmla="*/ 8911498 h 10084062"/>
                <a:gd name="connsiteX30" fmla="*/ 2308488 w 7343190"/>
                <a:gd name="connsiteY30" fmla="*/ 9263267 h 10084062"/>
                <a:gd name="connsiteX31" fmla="*/ 4792862 w 7343190"/>
                <a:gd name="connsiteY31" fmla="*/ 9263267 h 10084062"/>
                <a:gd name="connsiteX32" fmla="*/ 5144631 w 7343190"/>
                <a:gd name="connsiteY32" fmla="*/ 8911498 h 10084062"/>
                <a:gd name="connsiteX33" fmla="*/ 5144631 w 7343190"/>
                <a:gd name="connsiteY33" fmla="*/ 8845540 h 10084062"/>
                <a:gd name="connsiteX34" fmla="*/ 4792862 w 7343190"/>
                <a:gd name="connsiteY34" fmla="*/ 8493771 h 1008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3190" h="10084062">
                  <a:moveTo>
                    <a:pt x="5481744" y="9314567"/>
                  </a:moveTo>
                  <a:lnTo>
                    <a:pt x="1648920" y="9314567"/>
                  </a:lnTo>
                  <a:cubicBezTo>
                    <a:pt x="1348450" y="9314567"/>
                    <a:pt x="1099280" y="9475794"/>
                    <a:pt x="1099280" y="9666336"/>
                  </a:cubicBezTo>
                  <a:lnTo>
                    <a:pt x="1099280" y="9732293"/>
                  </a:lnTo>
                  <a:cubicBezTo>
                    <a:pt x="1099280" y="9930163"/>
                    <a:pt x="1341122" y="10084063"/>
                    <a:pt x="1648920" y="10084063"/>
                  </a:cubicBezTo>
                  <a:lnTo>
                    <a:pt x="5481744" y="10084063"/>
                  </a:lnTo>
                  <a:cubicBezTo>
                    <a:pt x="5782214" y="10084063"/>
                    <a:pt x="6031383" y="9922835"/>
                    <a:pt x="6031383" y="9732293"/>
                  </a:cubicBezTo>
                  <a:lnTo>
                    <a:pt x="6031383" y="9666336"/>
                  </a:lnTo>
                  <a:cubicBezTo>
                    <a:pt x="6031383" y="9475794"/>
                    <a:pt x="5789542" y="9314567"/>
                    <a:pt x="5481744" y="9314567"/>
                  </a:cubicBezTo>
                  <a:close/>
                  <a:moveTo>
                    <a:pt x="4792862" y="8493771"/>
                  </a:moveTo>
                  <a:lnTo>
                    <a:pt x="4001380" y="8493771"/>
                  </a:lnTo>
                  <a:lnTo>
                    <a:pt x="4001380" y="784153"/>
                  </a:lnTo>
                  <a:lnTo>
                    <a:pt x="7255249" y="784153"/>
                  </a:lnTo>
                  <a:lnTo>
                    <a:pt x="7255249" y="776824"/>
                  </a:lnTo>
                  <a:cubicBezTo>
                    <a:pt x="7306548" y="762168"/>
                    <a:pt x="7343191" y="718197"/>
                    <a:pt x="7343191" y="659568"/>
                  </a:cubicBezTo>
                  <a:cubicBezTo>
                    <a:pt x="7343191" y="593611"/>
                    <a:pt x="7291892" y="542312"/>
                    <a:pt x="7225935" y="542312"/>
                  </a:cubicBezTo>
                  <a:lnTo>
                    <a:pt x="4206579" y="542312"/>
                  </a:lnTo>
                  <a:cubicBezTo>
                    <a:pt x="4265207" y="483683"/>
                    <a:pt x="4301850" y="403069"/>
                    <a:pt x="4301850" y="315127"/>
                  </a:cubicBezTo>
                  <a:cubicBezTo>
                    <a:pt x="4301850" y="139242"/>
                    <a:pt x="4162607" y="0"/>
                    <a:pt x="3986723" y="0"/>
                  </a:cubicBezTo>
                  <a:lnTo>
                    <a:pt x="3151270" y="0"/>
                  </a:lnTo>
                  <a:cubicBezTo>
                    <a:pt x="2975385" y="0"/>
                    <a:pt x="2836143" y="139242"/>
                    <a:pt x="2836143" y="315127"/>
                  </a:cubicBezTo>
                  <a:cubicBezTo>
                    <a:pt x="2836143" y="403069"/>
                    <a:pt x="2872786" y="483683"/>
                    <a:pt x="2931414" y="542312"/>
                  </a:cubicBezTo>
                  <a:lnTo>
                    <a:pt x="117257" y="542312"/>
                  </a:lnTo>
                  <a:cubicBezTo>
                    <a:pt x="51300" y="542312"/>
                    <a:pt x="0" y="593611"/>
                    <a:pt x="0" y="659568"/>
                  </a:cubicBezTo>
                  <a:cubicBezTo>
                    <a:pt x="0" y="725525"/>
                    <a:pt x="51300" y="776824"/>
                    <a:pt x="117257" y="776824"/>
                  </a:cubicBezTo>
                  <a:lnTo>
                    <a:pt x="3165927" y="776824"/>
                  </a:lnTo>
                  <a:lnTo>
                    <a:pt x="3165927" y="8493771"/>
                  </a:lnTo>
                  <a:lnTo>
                    <a:pt x="2308488" y="8493771"/>
                  </a:lnTo>
                  <a:cubicBezTo>
                    <a:pt x="2110618" y="8493771"/>
                    <a:pt x="1956719" y="8654998"/>
                    <a:pt x="1956719" y="8845540"/>
                  </a:cubicBezTo>
                  <a:lnTo>
                    <a:pt x="1956719" y="8911498"/>
                  </a:lnTo>
                  <a:cubicBezTo>
                    <a:pt x="1956719" y="9109368"/>
                    <a:pt x="2117947" y="9263267"/>
                    <a:pt x="2308488" y="9263267"/>
                  </a:cubicBezTo>
                  <a:lnTo>
                    <a:pt x="4792862" y="9263267"/>
                  </a:lnTo>
                  <a:cubicBezTo>
                    <a:pt x="4990732" y="9263267"/>
                    <a:pt x="5144631" y="9102039"/>
                    <a:pt x="5144631" y="8911498"/>
                  </a:cubicBezTo>
                  <a:lnTo>
                    <a:pt x="5144631" y="8845540"/>
                  </a:lnTo>
                  <a:cubicBezTo>
                    <a:pt x="5151960" y="8647670"/>
                    <a:pt x="4990732" y="8493771"/>
                    <a:pt x="4792862" y="8493771"/>
                  </a:cubicBezTo>
                  <a:close/>
                </a:path>
              </a:pathLst>
            </a:custGeom>
            <a:grpFill/>
            <a:ln w="14306"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sp>
          <p:nvSpPr>
            <p:cNvPr id="35" name="Gloria的作品15-2"/>
            <p:cNvSpPr/>
            <p:nvPr>
              <p:custDataLst>
                <p:tags r:id="rId14"/>
              </p:custDataLst>
            </p:nvPr>
          </p:nvSpPr>
          <p:spPr>
            <a:xfrm>
              <a:off x="1153268" y="-14008544"/>
              <a:ext cx="11982153" cy="8786912"/>
            </a:xfrm>
            <a:custGeom>
              <a:avLst/>
              <a:gdLst>
                <a:gd name="connsiteX0" fmla="*/ 4954089 w 11982153"/>
                <a:gd name="connsiteY0" fmla="*/ 6427124 h 8786912"/>
                <a:gd name="connsiteX1" fmla="*/ 4954089 w 11982153"/>
                <a:gd name="connsiteY1" fmla="*/ 6397810 h 8786912"/>
                <a:gd name="connsiteX2" fmla="*/ 4939432 w 11982153"/>
                <a:gd name="connsiteY2" fmla="*/ 6397810 h 8786912"/>
                <a:gd name="connsiteX3" fmla="*/ 2484373 w 11982153"/>
                <a:gd name="connsiteY3" fmla="*/ 2183903 h 8786912"/>
                <a:gd name="connsiteX4" fmla="*/ 21986 w 11982153"/>
                <a:gd name="connsiteY4" fmla="*/ 6397810 h 8786912"/>
                <a:gd name="connsiteX5" fmla="*/ 0 w 11982153"/>
                <a:gd name="connsiteY5" fmla="*/ 6397810 h 8786912"/>
                <a:gd name="connsiteX6" fmla="*/ 0 w 11982153"/>
                <a:gd name="connsiteY6" fmla="*/ 6427124 h 8786912"/>
                <a:gd name="connsiteX7" fmla="*/ 2477045 w 11982153"/>
                <a:gd name="connsiteY7" fmla="*/ 8786912 h 8786912"/>
                <a:gd name="connsiteX8" fmla="*/ 4954089 w 11982153"/>
                <a:gd name="connsiteY8" fmla="*/ 6427124 h 8786912"/>
                <a:gd name="connsiteX9" fmla="*/ 2477045 w 11982153"/>
                <a:gd name="connsiteY9" fmla="*/ 2579644 h 8786912"/>
                <a:gd name="connsiteX10" fmla="*/ 4668276 w 11982153"/>
                <a:gd name="connsiteY10" fmla="*/ 6331854 h 8786912"/>
                <a:gd name="connsiteX11" fmla="*/ 278484 w 11982153"/>
                <a:gd name="connsiteY11" fmla="*/ 6331854 h 8786912"/>
                <a:gd name="connsiteX12" fmla="*/ 2477045 w 11982153"/>
                <a:gd name="connsiteY12" fmla="*/ 2579644 h 8786912"/>
                <a:gd name="connsiteX13" fmla="*/ 6016727 w 11982153"/>
                <a:gd name="connsiteY13" fmla="*/ 1399750 h 8786912"/>
                <a:gd name="connsiteX14" fmla="*/ 6639652 w 11982153"/>
                <a:gd name="connsiteY14" fmla="*/ 850110 h 8786912"/>
                <a:gd name="connsiteX15" fmla="*/ 6016727 w 11982153"/>
                <a:gd name="connsiteY15" fmla="*/ 0 h 8786912"/>
                <a:gd name="connsiteX16" fmla="*/ 5393801 w 11982153"/>
                <a:gd name="connsiteY16" fmla="*/ 850110 h 8786912"/>
                <a:gd name="connsiteX17" fmla="*/ 6016727 w 11982153"/>
                <a:gd name="connsiteY17" fmla="*/ 1399750 h 8786912"/>
                <a:gd name="connsiteX18" fmla="*/ 11982153 w 11982153"/>
                <a:gd name="connsiteY18" fmla="*/ 6427124 h 8786912"/>
                <a:gd name="connsiteX19" fmla="*/ 11982153 w 11982153"/>
                <a:gd name="connsiteY19" fmla="*/ 6397810 h 8786912"/>
                <a:gd name="connsiteX20" fmla="*/ 11967496 w 11982153"/>
                <a:gd name="connsiteY20" fmla="*/ 6397810 h 8786912"/>
                <a:gd name="connsiteX21" fmla="*/ 9512437 w 11982153"/>
                <a:gd name="connsiteY21" fmla="*/ 2183903 h 8786912"/>
                <a:gd name="connsiteX22" fmla="*/ 7050050 w 11982153"/>
                <a:gd name="connsiteY22" fmla="*/ 6397810 h 8786912"/>
                <a:gd name="connsiteX23" fmla="*/ 7035393 w 11982153"/>
                <a:gd name="connsiteY23" fmla="*/ 6397810 h 8786912"/>
                <a:gd name="connsiteX24" fmla="*/ 7035393 w 11982153"/>
                <a:gd name="connsiteY24" fmla="*/ 6427124 h 8786912"/>
                <a:gd name="connsiteX25" fmla="*/ 9512437 w 11982153"/>
                <a:gd name="connsiteY25" fmla="*/ 8786912 h 8786912"/>
                <a:gd name="connsiteX26" fmla="*/ 11982153 w 11982153"/>
                <a:gd name="connsiteY26" fmla="*/ 6427124 h 8786912"/>
                <a:gd name="connsiteX27" fmla="*/ 9497780 w 11982153"/>
                <a:gd name="connsiteY27" fmla="*/ 2579644 h 8786912"/>
                <a:gd name="connsiteX28" fmla="*/ 11689012 w 11982153"/>
                <a:gd name="connsiteY28" fmla="*/ 6331854 h 8786912"/>
                <a:gd name="connsiteX29" fmla="*/ 7299220 w 11982153"/>
                <a:gd name="connsiteY29" fmla="*/ 6331854 h 8786912"/>
                <a:gd name="connsiteX30" fmla="*/ 9497780 w 11982153"/>
                <a:gd name="connsiteY30" fmla="*/ 2579644 h 87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82153" h="8786912">
                  <a:moveTo>
                    <a:pt x="4954089" y="6427124"/>
                  </a:moveTo>
                  <a:lnTo>
                    <a:pt x="4954089" y="6397810"/>
                  </a:lnTo>
                  <a:lnTo>
                    <a:pt x="4939432" y="6397810"/>
                  </a:lnTo>
                  <a:lnTo>
                    <a:pt x="2484373" y="2183903"/>
                  </a:lnTo>
                  <a:lnTo>
                    <a:pt x="21986" y="6397810"/>
                  </a:lnTo>
                  <a:lnTo>
                    <a:pt x="0" y="6397810"/>
                  </a:lnTo>
                  <a:lnTo>
                    <a:pt x="0" y="6427124"/>
                  </a:lnTo>
                  <a:cubicBezTo>
                    <a:pt x="29314" y="7738932"/>
                    <a:pt x="1128594" y="8786912"/>
                    <a:pt x="2477045" y="8786912"/>
                  </a:cubicBezTo>
                  <a:cubicBezTo>
                    <a:pt x="3825495" y="8786912"/>
                    <a:pt x="4924775" y="7738932"/>
                    <a:pt x="4954089" y="6427124"/>
                  </a:cubicBezTo>
                  <a:close/>
                  <a:moveTo>
                    <a:pt x="2477045" y="2579644"/>
                  </a:moveTo>
                  <a:lnTo>
                    <a:pt x="4668276" y="6331854"/>
                  </a:lnTo>
                  <a:lnTo>
                    <a:pt x="278484" y="6331854"/>
                  </a:lnTo>
                  <a:lnTo>
                    <a:pt x="2477045" y="2579644"/>
                  </a:lnTo>
                  <a:close/>
                  <a:moveTo>
                    <a:pt x="6016727" y="1399750"/>
                  </a:moveTo>
                  <a:cubicBezTo>
                    <a:pt x="6361168" y="1399750"/>
                    <a:pt x="6639652" y="1150580"/>
                    <a:pt x="6639652" y="850110"/>
                  </a:cubicBezTo>
                  <a:cubicBezTo>
                    <a:pt x="6639652" y="542312"/>
                    <a:pt x="6361168" y="0"/>
                    <a:pt x="6016727" y="0"/>
                  </a:cubicBezTo>
                  <a:cubicBezTo>
                    <a:pt x="5672285" y="0"/>
                    <a:pt x="5393801" y="549640"/>
                    <a:pt x="5393801" y="850110"/>
                  </a:cubicBezTo>
                  <a:cubicBezTo>
                    <a:pt x="5393801" y="1150580"/>
                    <a:pt x="5672285" y="1399750"/>
                    <a:pt x="6016727" y="1399750"/>
                  </a:cubicBezTo>
                  <a:close/>
                  <a:moveTo>
                    <a:pt x="11982153" y="6427124"/>
                  </a:moveTo>
                  <a:lnTo>
                    <a:pt x="11982153" y="6397810"/>
                  </a:lnTo>
                  <a:lnTo>
                    <a:pt x="11967496" y="6397810"/>
                  </a:lnTo>
                  <a:lnTo>
                    <a:pt x="9512437" y="2183903"/>
                  </a:lnTo>
                  <a:lnTo>
                    <a:pt x="7050050" y="6397810"/>
                  </a:lnTo>
                  <a:lnTo>
                    <a:pt x="7035393" y="6397810"/>
                  </a:lnTo>
                  <a:lnTo>
                    <a:pt x="7035393" y="6427124"/>
                  </a:lnTo>
                  <a:cubicBezTo>
                    <a:pt x="7064707" y="7738932"/>
                    <a:pt x="8163987" y="8786912"/>
                    <a:pt x="9512437" y="8786912"/>
                  </a:cubicBezTo>
                  <a:cubicBezTo>
                    <a:pt x="10853559" y="8786912"/>
                    <a:pt x="11945510" y="7738932"/>
                    <a:pt x="11982153" y="6427124"/>
                  </a:cubicBezTo>
                  <a:close/>
                  <a:moveTo>
                    <a:pt x="9497780" y="2579644"/>
                  </a:moveTo>
                  <a:lnTo>
                    <a:pt x="11689012" y="6331854"/>
                  </a:lnTo>
                  <a:lnTo>
                    <a:pt x="7299220" y="6331854"/>
                  </a:lnTo>
                  <a:lnTo>
                    <a:pt x="9497780" y="2579644"/>
                  </a:lnTo>
                  <a:close/>
                </a:path>
              </a:pathLst>
            </a:custGeom>
            <a:grpFill/>
            <a:ln w="14306"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grpSp>
      <p:sp>
        <p:nvSpPr>
          <p:cNvPr id="36" name="Gloria的作品16"/>
          <p:cNvSpPr/>
          <p:nvPr>
            <p:custDataLst>
              <p:tags r:id="rId15"/>
            </p:custDataLst>
          </p:nvPr>
        </p:nvSpPr>
        <p:spPr>
          <a:xfrm>
            <a:off x="4733120" y="4167631"/>
            <a:ext cx="473197" cy="487372"/>
          </a:xfrm>
          <a:custGeom>
            <a:avLst/>
            <a:gdLst>
              <a:gd name="connsiteX0" fmla="*/ 1340515 w 1340514"/>
              <a:gd name="connsiteY0" fmla="*/ 308874 h 1380668"/>
              <a:gd name="connsiteX1" fmla="*/ 1133569 w 1340514"/>
              <a:gd name="connsiteY1" fmla="*/ 101929 h 1380668"/>
              <a:gd name="connsiteX2" fmla="*/ 1081060 w 1340514"/>
              <a:gd name="connsiteY2" fmla="*/ 101929 h 1380668"/>
              <a:gd name="connsiteX3" fmla="*/ 1081060 w 1340514"/>
              <a:gd name="connsiteY3" fmla="*/ 0 h 1380668"/>
              <a:gd name="connsiteX4" fmla="*/ 253277 w 1340514"/>
              <a:gd name="connsiteY4" fmla="*/ 0 h 1380668"/>
              <a:gd name="connsiteX5" fmla="*/ 253277 w 1340514"/>
              <a:gd name="connsiteY5" fmla="*/ 100384 h 1380668"/>
              <a:gd name="connsiteX6" fmla="*/ 206946 w 1340514"/>
              <a:gd name="connsiteY6" fmla="*/ 100384 h 1380668"/>
              <a:gd name="connsiteX7" fmla="*/ 0 w 1340514"/>
              <a:gd name="connsiteY7" fmla="*/ 307330 h 1380668"/>
              <a:gd name="connsiteX8" fmla="*/ 7722 w 1340514"/>
              <a:gd name="connsiteY8" fmla="*/ 333584 h 1380668"/>
              <a:gd name="connsiteX9" fmla="*/ 264088 w 1340514"/>
              <a:gd name="connsiteY9" fmla="*/ 684157 h 1380668"/>
              <a:gd name="connsiteX10" fmla="*/ 620838 w 1340514"/>
              <a:gd name="connsiteY10" fmla="*/ 999209 h 1380668"/>
              <a:gd name="connsiteX11" fmla="*/ 620838 w 1340514"/>
              <a:gd name="connsiteY11" fmla="*/ 1288006 h 1380668"/>
              <a:gd name="connsiteX12" fmla="*/ 477211 w 1340514"/>
              <a:gd name="connsiteY12" fmla="*/ 1288006 h 1380668"/>
              <a:gd name="connsiteX13" fmla="*/ 430880 w 1340514"/>
              <a:gd name="connsiteY13" fmla="*/ 1334337 h 1380668"/>
              <a:gd name="connsiteX14" fmla="*/ 477211 w 1340514"/>
              <a:gd name="connsiteY14" fmla="*/ 1380669 h 1380668"/>
              <a:gd name="connsiteX15" fmla="*/ 855582 w 1340514"/>
              <a:gd name="connsiteY15" fmla="*/ 1380669 h 1380668"/>
              <a:gd name="connsiteX16" fmla="*/ 901913 w 1340514"/>
              <a:gd name="connsiteY16" fmla="*/ 1334337 h 1380668"/>
              <a:gd name="connsiteX17" fmla="*/ 855582 w 1340514"/>
              <a:gd name="connsiteY17" fmla="*/ 1288006 h 1380668"/>
              <a:gd name="connsiteX18" fmla="*/ 711956 w 1340514"/>
              <a:gd name="connsiteY18" fmla="*/ 1288006 h 1380668"/>
              <a:gd name="connsiteX19" fmla="*/ 711956 w 1340514"/>
              <a:gd name="connsiteY19" fmla="*/ 1000753 h 1380668"/>
              <a:gd name="connsiteX20" fmla="*/ 1065617 w 1340514"/>
              <a:gd name="connsiteY20" fmla="*/ 698056 h 1380668"/>
              <a:gd name="connsiteX21" fmla="*/ 1332793 w 1340514"/>
              <a:gd name="connsiteY21" fmla="*/ 335129 h 1380668"/>
              <a:gd name="connsiteX22" fmla="*/ 1340515 w 1340514"/>
              <a:gd name="connsiteY22" fmla="*/ 308874 h 1380668"/>
              <a:gd name="connsiteX23" fmla="*/ 109650 w 1340514"/>
              <a:gd name="connsiteY23" fmla="*/ 253277 h 1380668"/>
              <a:gd name="connsiteX24" fmla="*/ 206946 w 1340514"/>
              <a:gd name="connsiteY24" fmla="*/ 196135 h 1380668"/>
              <a:gd name="connsiteX25" fmla="*/ 253277 w 1340514"/>
              <a:gd name="connsiteY25" fmla="*/ 196135 h 1380668"/>
              <a:gd name="connsiteX26" fmla="*/ 253277 w 1340514"/>
              <a:gd name="connsiteY26" fmla="*/ 509643 h 1380668"/>
              <a:gd name="connsiteX27" fmla="*/ 114284 w 1340514"/>
              <a:gd name="connsiteY27" fmla="*/ 319685 h 1380668"/>
              <a:gd name="connsiteX28" fmla="*/ 109650 w 1340514"/>
              <a:gd name="connsiteY28" fmla="*/ 253277 h 1380668"/>
              <a:gd name="connsiteX29" fmla="*/ 986854 w 1340514"/>
              <a:gd name="connsiteY29" fmla="*/ 589950 h 1380668"/>
              <a:gd name="connsiteX30" fmla="*/ 668713 w 1340514"/>
              <a:gd name="connsiteY30" fmla="*/ 908091 h 1380668"/>
              <a:gd name="connsiteX31" fmla="*/ 350572 w 1340514"/>
              <a:gd name="connsiteY31" fmla="*/ 589950 h 1380668"/>
              <a:gd name="connsiteX32" fmla="*/ 350572 w 1340514"/>
              <a:gd name="connsiteY32" fmla="*/ 95751 h 1380668"/>
              <a:gd name="connsiteX33" fmla="*/ 988398 w 1340514"/>
              <a:gd name="connsiteY33" fmla="*/ 95751 h 1380668"/>
              <a:gd name="connsiteX34" fmla="*/ 988398 w 1340514"/>
              <a:gd name="connsiteY34" fmla="*/ 589950 h 1380668"/>
              <a:gd name="connsiteX35" fmla="*/ 1226231 w 1340514"/>
              <a:gd name="connsiteY35" fmla="*/ 318141 h 1380668"/>
              <a:gd name="connsiteX36" fmla="*/ 1081060 w 1340514"/>
              <a:gd name="connsiteY36" fmla="*/ 517365 h 1380668"/>
              <a:gd name="connsiteX37" fmla="*/ 1081060 w 1340514"/>
              <a:gd name="connsiteY37" fmla="*/ 197680 h 1380668"/>
              <a:gd name="connsiteX38" fmla="*/ 1133569 w 1340514"/>
              <a:gd name="connsiteY38" fmla="*/ 197680 h 1380668"/>
              <a:gd name="connsiteX39" fmla="*/ 1230865 w 1340514"/>
              <a:gd name="connsiteY39" fmla="*/ 254821 h 1380668"/>
              <a:gd name="connsiteX40" fmla="*/ 1226231 w 1340514"/>
              <a:gd name="connsiteY40" fmla="*/ 318141 h 13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40514" h="1380668">
                <a:moveTo>
                  <a:pt x="1340515" y="308874"/>
                </a:moveTo>
                <a:cubicBezTo>
                  <a:pt x="1340515" y="194591"/>
                  <a:pt x="1247853" y="101929"/>
                  <a:pt x="1133569" y="101929"/>
                </a:cubicBezTo>
                <a:lnTo>
                  <a:pt x="1081060" y="101929"/>
                </a:lnTo>
                <a:lnTo>
                  <a:pt x="1081060" y="0"/>
                </a:lnTo>
                <a:lnTo>
                  <a:pt x="253277" y="0"/>
                </a:lnTo>
                <a:lnTo>
                  <a:pt x="253277" y="100384"/>
                </a:lnTo>
                <a:lnTo>
                  <a:pt x="206946" y="100384"/>
                </a:lnTo>
                <a:cubicBezTo>
                  <a:pt x="92662" y="100384"/>
                  <a:pt x="0" y="193047"/>
                  <a:pt x="0" y="307330"/>
                </a:cubicBezTo>
                <a:cubicBezTo>
                  <a:pt x="0" y="307330"/>
                  <a:pt x="3089" y="327407"/>
                  <a:pt x="7722" y="333584"/>
                </a:cubicBezTo>
                <a:lnTo>
                  <a:pt x="264088" y="684157"/>
                </a:lnTo>
                <a:cubicBezTo>
                  <a:pt x="304241" y="852493"/>
                  <a:pt x="444779" y="980676"/>
                  <a:pt x="620838" y="999209"/>
                </a:cubicBezTo>
                <a:lnTo>
                  <a:pt x="620838" y="1288006"/>
                </a:lnTo>
                <a:lnTo>
                  <a:pt x="477211" y="1288006"/>
                </a:lnTo>
                <a:cubicBezTo>
                  <a:pt x="450957" y="1288006"/>
                  <a:pt x="430880" y="1308083"/>
                  <a:pt x="430880" y="1334337"/>
                </a:cubicBezTo>
                <a:cubicBezTo>
                  <a:pt x="430880" y="1360592"/>
                  <a:pt x="450957" y="1380669"/>
                  <a:pt x="477211" y="1380669"/>
                </a:cubicBezTo>
                <a:lnTo>
                  <a:pt x="855582" y="1380669"/>
                </a:lnTo>
                <a:cubicBezTo>
                  <a:pt x="881836" y="1380669"/>
                  <a:pt x="901913" y="1360592"/>
                  <a:pt x="901913" y="1334337"/>
                </a:cubicBezTo>
                <a:cubicBezTo>
                  <a:pt x="901913" y="1308083"/>
                  <a:pt x="881836" y="1288006"/>
                  <a:pt x="855582" y="1288006"/>
                </a:cubicBezTo>
                <a:lnTo>
                  <a:pt x="711956" y="1288006"/>
                </a:lnTo>
                <a:lnTo>
                  <a:pt x="711956" y="1000753"/>
                </a:lnTo>
                <a:cubicBezTo>
                  <a:pt x="881836" y="982221"/>
                  <a:pt x="1020830" y="858671"/>
                  <a:pt x="1065617" y="698056"/>
                </a:cubicBezTo>
                <a:lnTo>
                  <a:pt x="1332793" y="335129"/>
                </a:lnTo>
                <a:cubicBezTo>
                  <a:pt x="1337426" y="327407"/>
                  <a:pt x="1340515" y="308874"/>
                  <a:pt x="1340515" y="308874"/>
                </a:cubicBezTo>
                <a:close/>
                <a:moveTo>
                  <a:pt x="109650" y="253277"/>
                </a:moveTo>
                <a:cubicBezTo>
                  <a:pt x="128183" y="219301"/>
                  <a:pt x="165248" y="196135"/>
                  <a:pt x="206946" y="196135"/>
                </a:cubicBezTo>
                <a:lnTo>
                  <a:pt x="253277" y="196135"/>
                </a:lnTo>
                <a:lnTo>
                  <a:pt x="253277" y="509643"/>
                </a:lnTo>
                <a:lnTo>
                  <a:pt x="114284" y="319685"/>
                </a:lnTo>
                <a:cubicBezTo>
                  <a:pt x="101929" y="299608"/>
                  <a:pt x="98840" y="274898"/>
                  <a:pt x="109650" y="253277"/>
                </a:cubicBezTo>
                <a:close/>
                <a:moveTo>
                  <a:pt x="986854" y="589950"/>
                </a:moveTo>
                <a:cubicBezTo>
                  <a:pt x="986854" y="766009"/>
                  <a:pt x="844772" y="908091"/>
                  <a:pt x="668713" y="908091"/>
                </a:cubicBezTo>
                <a:cubicBezTo>
                  <a:pt x="492655" y="908091"/>
                  <a:pt x="350572" y="766009"/>
                  <a:pt x="350572" y="589950"/>
                </a:cubicBezTo>
                <a:lnTo>
                  <a:pt x="350572" y="95751"/>
                </a:lnTo>
                <a:lnTo>
                  <a:pt x="988398" y="95751"/>
                </a:lnTo>
                <a:lnTo>
                  <a:pt x="988398" y="589950"/>
                </a:lnTo>
                <a:close/>
                <a:moveTo>
                  <a:pt x="1226231" y="318141"/>
                </a:moveTo>
                <a:lnTo>
                  <a:pt x="1081060" y="517365"/>
                </a:lnTo>
                <a:lnTo>
                  <a:pt x="1081060" y="197680"/>
                </a:lnTo>
                <a:lnTo>
                  <a:pt x="1133569" y="197680"/>
                </a:lnTo>
                <a:cubicBezTo>
                  <a:pt x="1175267" y="197680"/>
                  <a:pt x="1212332" y="220845"/>
                  <a:pt x="1230865" y="254821"/>
                </a:cubicBezTo>
                <a:cubicBezTo>
                  <a:pt x="1241675" y="274898"/>
                  <a:pt x="1240131" y="299608"/>
                  <a:pt x="1226231" y="318141"/>
                </a:cubicBezTo>
                <a:close/>
              </a:path>
            </a:pathLst>
          </a:custGeom>
          <a:solidFill>
            <a:srgbClr val="FFFFFF"/>
          </a:solidFill>
          <a:ln w="1507" cap="flat">
            <a:solidFill>
              <a:schemeClr val="bg1"/>
            </a:soli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loria的作品1" descr="C:/Users/坤泽君/AppData/Local/Temp/picturecompress_20211225005627/output_97.pngoutput_97"/>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50" name="Gloria的作品2" descr="C:/Users/坤泽君/AppData/Local/Temp/picturecompress_20211225005627/output_98.pngoutput_98"/>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55" name="Gloria的作品3" descr="C:/Users/坤泽君/AppData/Local/Temp/picturecompress_20211225005627/output_99.pngoutput_99"/>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100.pngoutput_100"/>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22" name="Gloria的作品5" descr="C:/Users/坤泽君/AppData/Local/Temp/picturecompress_20211225005627/output_101.pngoutput_101"/>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3231889" y="2869903"/>
            <a:ext cx="5764805" cy="923330"/>
          </a:xfrm>
          <a:prstGeom prst="rect">
            <a:avLst/>
          </a:prstGeom>
          <a:noFill/>
          <a:effectLst/>
        </p:spPr>
        <p:txBody>
          <a:bodyPr wrap="square" rtlCol="0">
            <a:spAutoFit/>
          </a:bodyPr>
          <a:lstStyle/>
          <a:p>
            <a:pPr algn="dist"/>
            <a:r>
              <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rPr>
              <a:t>感谢你的聆听</a:t>
            </a:r>
            <a:endPar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8"/>
          <p:cNvGrpSpPr/>
          <p:nvPr/>
        </p:nvGrpSpPr>
        <p:grpSpPr>
          <a:xfrm>
            <a:off x="3231889" y="1608595"/>
            <a:ext cx="5746607" cy="662940"/>
            <a:chOff x="3182823" y="1562295"/>
            <a:chExt cx="5746607" cy="662940"/>
          </a:xfrm>
        </p:grpSpPr>
        <p:sp>
          <p:nvSpPr>
            <p:cNvPr id="36" name="Gloria的作品8-1"/>
            <p:cNvSpPr txBox="1"/>
            <p:nvPr>
              <p:custDataLst>
                <p:tags r:id="rId6"/>
              </p:custDataLst>
            </p:nvPr>
          </p:nvSpPr>
          <p:spPr>
            <a:xfrm>
              <a:off x="5022160" y="1562295"/>
              <a:ext cx="2067935" cy="662940"/>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2024</a:t>
              </a:r>
              <a:r>
                <a:rPr lang="zh-CN" altLang="en-US"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年</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8-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8-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9" descr="C:/Users/坤泽君/AppData/Local/Temp/picturecompress_20211225005627/output_102.pngoutput_102"/>
          <p:cNvPicPr>
            <a:picLocks noChangeAspect="1"/>
          </p:cNvPicPr>
          <p:nvPr/>
        </p:nvPicPr>
        <p:blipFill>
          <a:blip r:embed="rId7"/>
          <a:stretch>
            <a:fillRect/>
          </a:stretch>
        </p:blipFill>
        <p:spPr>
          <a:xfrm>
            <a:off x="8996694" y="666859"/>
            <a:ext cx="2463786" cy="755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Gloria的作品1" descr="C:/Users/坤泽君/AppData/Local/Temp/picturecompress_20211225005627/output_7.pngoutput_7"/>
          <p:cNvPicPr>
            <a:picLocks noChangeAspect="1"/>
          </p:cNvPicPr>
          <p:nvPr/>
        </p:nvPicPr>
        <p:blipFill>
          <a:blip r:embed="rId1"/>
          <a:srcRect/>
          <a:stretch>
            <a:fillRect/>
          </a:stretch>
        </p:blipFill>
        <p:spPr>
          <a:xfrm>
            <a:off x="-33797"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43" name="Gloria的作品2" descr="C:/Users/坤泽君/AppData/Local/Temp/picturecompress_20211225005627/output_8.pngoutput_8"/>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44" name="Gloria的作品3" descr="C:/Users/坤泽君/AppData/Local/Temp/picturecompress_20211225005627/output_9.pngoutput_9"/>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10.pngoutput_10"/>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25" name="Gloria的作品5" descr="C:/Users/坤泽君/AppData/Local/Temp/picturecompress_20211225005627/output_11.pngoutput_11"/>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pic>
        <p:nvPicPr>
          <p:cNvPr id="54" name="Gloria的作品6" descr="C:/Users/坤泽君/AppData/Local/Temp/picturecompress_20211225005627/output_12.pngoutput_12"/>
          <p:cNvPicPr>
            <a:picLocks noChangeAspect="1"/>
          </p:cNvPicPr>
          <p:nvPr/>
        </p:nvPicPr>
        <p:blipFill>
          <a:blip r:embed="rId6"/>
          <a:stretch>
            <a:fillRect/>
          </a:stretch>
        </p:blipFill>
        <p:spPr>
          <a:xfrm>
            <a:off x="8996694" y="666859"/>
            <a:ext cx="2463786" cy="755031"/>
          </a:xfrm>
          <a:prstGeom prst="rect">
            <a:avLst/>
          </a:prstGeom>
        </p:spPr>
      </p:pic>
      <p:grpSp>
        <p:nvGrpSpPr>
          <p:cNvPr id="15" name="Gloria的作品7"/>
          <p:cNvGrpSpPr/>
          <p:nvPr>
            <p:custDataLst>
              <p:tags r:id="rId7"/>
            </p:custDataLst>
          </p:nvPr>
        </p:nvGrpSpPr>
        <p:grpSpPr>
          <a:xfrm>
            <a:off x="5006729" y="941274"/>
            <a:ext cx="2150565" cy="1056680"/>
            <a:chOff x="3238522" y="2401226"/>
            <a:chExt cx="2150565" cy="1056680"/>
          </a:xfrm>
        </p:grpSpPr>
        <p:sp>
          <p:nvSpPr>
            <p:cNvPr id="16" name="Gloria的作品7-1"/>
            <p:cNvSpPr txBox="1"/>
            <p:nvPr>
              <p:custDataLst>
                <p:tags r:id="rId8"/>
              </p:custDataLst>
            </p:nvPr>
          </p:nvSpPr>
          <p:spPr>
            <a:xfrm>
              <a:off x="3518579" y="2401226"/>
              <a:ext cx="1590450" cy="830997"/>
            </a:xfrm>
            <a:prstGeom prst="rect">
              <a:avLst/>
            </a:prstGeom>
            <a:noFill/>
          </p:spPr>
          <p:txBody>
            <a:bodyPr vert="horz" wrap="square" lIns="0" tIns="0" rIns="0" bIns="0" anchor="ctr">
              <a:spAutoFit/>
            </a:bodyPr>
            <a:lstStyle/>
            <a:p>
              <a:pPr algn="ctr" eaLnBrk="1" hangingPunct="1">
                <a:defRPr/>
              </a:pPr>
              <a:r>
                <a:rPr lang="zh-CN" altLang="en-US" sz="5400" noProof="1">
                  <a:solidFill>
                    <a:schemeClr val="accent1"/>
                  </a:solidFill>
                  <a:latin typeface="+mj-ea"/>
                  <a:ea typeface="+mj-ea"/>
                  <a:cs typeface="思源黑体 CN Regular" panose="020B0500000000000000" pitchFamily="34" charset="-122"/>
                  <a:sym typeface="思源黑体 CN Regular" panose="020B0500000000000000" pitchFamily="34" charset="-122"/>
                </a:rPr>
                <a:t>目录</a:t>
              </a:r>
              <a:endParaRPr lang="zh-CN" altLang="en-US" sz="5400" noProof="1">
                <a:solidFill>
                  <a:schemeClr val="accent1"/>
                </a:solidFill>
                <a:latin typeface="+mj-ea"/>
                <a:ea typeface="+mj-ea"/>
                <a:cs typeface="思源黑体 CN Regular" panose="020B0500000000000000" pitchFamily="34" charset="-122"/>
                <a:sym typeface="思源黑体 CN Regular" panose="020B0500000000000000" pitchFamily="34" charset="-122"/>
              </a:endParaRPr>
            </a:p>
          </p:txBody>
        </p:sp>
        <p:sp>
          <p:nvSpPr>
            <p:cNvPr id="18" name="Gloria的作品7-2"/>
            <p:cNvSpPr txBox="1"/>
            <p:nvPr>
              <p:custDataLst>
                <p:tags r:id="rId9"/>
              </p:custDataLst>
            </p:nvPr>
          </p:nvSpPr>
          <p:spPr>
            <a:xfrm>
              <a:off x="3238522" y="3180907"/>
              <a:ext cx="2150565" cy="276999"/>
            </a:xfrm>
            <a:prstGeom prst="rect">
              <a:avLst/>
            </a:prstGeom>
            <a:noFill/>
          </p:spPr>
          <p:txBody>
            <a:bodyPr lIns="0" tIns="0" rIns="0" bIns="0">
              <a:spAutoFit/>
            </a:bodyPr>
            <a:lstStyle/>
            <a:p>
              <a:pPr algn="ctr" eaLnBrk="1" hangingPunct="1">
                <a:defRPr/>
              </a:pPr>
              <a:r>
                <a:rPr lang="en-US" altLang="zh-CN" noProof="1">
                  <a:solidFill>
                    <a:schemeClr val="accent1"/>
                  </a:solidFill>
                  <a:latin typeface="+mj-lt"/>
                  <a:ea typeface="思源黑体 CN Regular" panose="020B0500000000000000" pitchFamily="34" charset="-122"/>
                  <a:cs typeface="思源黑体 CN Regular" panose="020B0500000000000000" pitchFamily="34" charset="-122"/>
                  <a:sym typeface="思源黑体 CN Regular" panose="020B0500000000000000" pitchFamily="34" charset="-122"/>
                </a:rPr>
                <a:t>CONTENTS</a:t>
              </a:r>
              <a:endParaRPr lang="zh-CN" altLang="en-US" noProof="1">
                <a:solidFill>
                  <a:schemeClr val="accent1"/>
                </a:solidFill>
                <a:latin typeface="+mj-lt"/>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p:txBody>
        </p:sp>
      </p:grpSp>
      <p:sp>
        <p:nvSpPr>
          <p:cNvPr id="39" name="Gloria的作品8-1"/>
          <p:cNvSpPr/>
          <p:nvPr>
            <p:custDataLst>
              <p:tags r:id="rId10"/>
            </p:custDataLst>
          </p:nvPr>
        </p:nvSpPr>
        <p:spPr bwMode="auto">
          <a:xfrm>
            <a:off x="2582660" y="2663119"/>
            <a:ext cx="2998757" cy="530236"/>
          </a:xfrm>
          <a:prstGeom prst="roundRect">
            <a:avLst/>
          </a:prstGeom>
          <a:noFill/>
          <a:ln w="10" cap="flat" cmpd="sng">
            <a:solidFill>
              <a:schemeClr val="accent1"/>
            </a:solidFill>
            <a:round/>
          </a:ln>
        </p:spPr>
        <p:txBody>
          <a:bodyPr lIns="68546" tIns="34273" rIns="68546" bIns="34273"/>
          <a:lstStyle/>
          <a:p>
            <a:endParaRPr lang="zh-CN" altLang="en-US" sz="1100" dirty="0">
              <a:solidFill>
                <a:srgbClr val="C00000"/>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p:txBody>
      </p:sp>
      <p:sp>
        <p:nvSpPr>
          <p:cNvPr id="40" name="Gloria的作品8-2"/>
          <p:cNvSpPr>
            <a:spLocks noChangeArrowheads="1"/>
          </p:cNvSpPr>
          <p:nvPr>
            <p:custDataLst>
              <p:tags r:id="rId11"/>
            </p:custDataLst>
          </p:nvPr>
        </p:nvSpPr>
        <p:spPr bwMode="auto">
          <a:xfrm>
            <a:off x="1812425" y="2649323"/>
            <a:ext cx="613016" cy="557829"/>
          </a:xfrm>
          <a:prstGeom prst="roundRect">
            <a:avLst/>
          </a:prstGeom>
          <a:solidFill>
            <a:schemeClr val="accent1"/>
          </a:solidFill>
          <a:ln>
            <a:noFill/>
          </a:ln>
        </p:spPr>
        <p:txBody>
          <a:bodyPr lIns="68546" tIns="34273" rIns="68546" bIns="3427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a:solidFill>
                  <a:schemeClr val="bg1"/>
                </a:solidFill>
                <a:latin typeface="+mj-ea"/>
                <a:ea typeface="+mj-ea"/>
                <a:cs typeface="思源黑体 CN Regular" panose="020B0500000000000000" pitchFamily="34" charset="-122"/>
                <a:sym typeface="思源黑体 CN Regular" panose="020B0500000000000000" pitchFamily="34" charset="-122"/>
              </a:rPr>
              <a:t>1</a:t>
            </a:r>
            <a:endParaRPr lang="zh-CN" altLang="en-US" sz="2000" dirty="0">
              <a:solidFill>
                <a:schemeClr val="bg1"/>
              </a:solidFill>
              <a:latin typeface="+mj-ea"/>
              <a:ea typeface="+mj-ea"/>
              <a:cs typeface="思源黑体 CN Regular" panose="020B0500000000000000" pitchFamily="34" charset="-122"/>
              <a:sym typeface="思源黑体 CN Regular" panose="020B0500000000000000" pitchFamily="34" charset="-122"/>
            </a:endParaRPr>
          </a:p>
        </p:txBody>
      </p:sp>
      <p:sp>
        <p:nvSpPr>
          <p:cNvPr id="41" name="Gloria的作品8-3"/>
          <p:cNvSpPr/>
          <p:nvPr>
            <p:custDataLst>
              <p:tags r:id="rId12"/>
            </p:custDataLst>
          </p:nvPr>
        </p:nvSpPr>
        <p:spPr>
          <a:xfrm>
            <a:off x="2831630" y="2743571"/>
            <a:ext cx="2353784" cy="398780"/>
          </a:xfrm>
          <a:prstGeom prst="rect">
            <a:avLst/>
          </a:prstGeom>
        </p:spPr>
        <p:txBody>
          <a:bodyPr wrap="square">
            <a:spAutoFit/>
          </a:bodyPr>
          <a:lstStyle/>
          <a:p>
            <a:r>
              <a:rPr lang="zh-CN" altLang="en-US" sz="2000" dirty="0">
                <a:solidFill>
                  <a:schemeClr val="accent1"/>
                </a:solidFill>
                <a:latin typeface="+mj-ea"/>
                <a:ea typeface="+mj-ea"/>
                <a:cs typeface="思源黑体 CN Regular" panose="020B0500000000000000" pitchFamily="34" charset="-122"/>
                <a:sym typeface="思源黑体 CN Regular" panose="020B0500000000000000" pitchFamily="34" charset="-122"/>
              </a:rPr>
              <a:t>出台背景</a:t>
            </a:r>
            <a:endParaRPr lang="zh-CN" altLang="en-US" sz="2000" dirty="0">
              <a:solidFill>
                <a:schemeClr val="accent1"/>
              </a:solidFill>
              <a:latin typeface="+mj-ea"/>
              <a:ea typeface="+mj-ea"/>
              <a:cs typeface="思源黑体 CN Regular" panose="020B0500000000000000" pitchFamily="34" charset="-122"/>
              <a:sym typeface="思源黑体 CN Regular" panose="020B0500000000000000" pitchFamily="34" charset="-122"/>
            </a:endParaRPr>
          </a:p>
        </p:txBody>
      </p:sp>
      <p:sp>
        <p:nvSpPr>
          <p:cNvPr id="34" name="Gloria的作品8-4"/>
          <p:cNvSpPr/>
          <p:nvPr>
            <p:custDataLst>
              <p:tags r:id="rId13"/>
            </p:custDataLst>
          </p:nvPr>
        </p:nvSpPr>
        <p:spPr bwMode="auto">
          <a:xfrm>
            <a:off x="7380818" y="2663119"/>
            <a:ext cx="2998757" cy="530236"/>
          </a:xfrm>
          <a:prstGeom prst="roundRect">
            <a:avLst/>
          </a:prstGeom>
          <a:noFill/>
          <a:ln w="10" cap="flat" cmpd="sng">
            <a:solidFill>
              <a:schemeClr val="accent1"/>
            </a:solidFill>
            <a:round/>
          </a:ln>
        </p:spPr>
        <p:txBody>
          <a:bodyPr lIns="68546" tIns="34273" rIns="68546" bIns="34273"/>
          <a:lstStyle/>
          <a:p>
            <a:endParaRPr lang="zh-CN" altLang="en-US" sz="1100" dirty="0">
              <a:solidFill>
                <a:srgbClr val="C00000"/>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p:txBody>
      </p:sp>
      <p:sp>
        <p:nvSpPr>
          <p:cNvPr id="35" name="Gloria的作品8-5"/>
          <p:cNvSpPr>
            <a:spLocks noChangeArrowheads="1"/>
          </p:cNvSpPr>
          <p:nvPr>
            <p:custDataLst>
              <p:tags r:id="rId14"/>
            </p:custDataLst>
          </p:nvPr>
        </p:nvSpPr>
        <p:spPr bwMode="auto">
          <a:xfrm>
            <a:off x="6610583" y="2649323"/>
            <a:ext cx="613016" cy="557829"/>
          </a:xfrm>
          <a:prstGeom prst="roundRect">
            <a:avLst/>
          </a:prstGeom>
          <a:solidFill>
            <a:schemeClr val="accent1"/>
          </a:solidFill>
          <a:ln>
            <a:noFill/>
          </a:ln>
        </p:spPr>
        <p:txBody>
          <a:bodyPr lIns="68546" tIns="34273" rIns="68546" bIns="3427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a:solidFill>
                  <a:schemeClr val="bg1"/>
                </a:solidFill>
                <a:latin typeface="+mj-ea"/>
                <a:ea typeface="+mj-ea"/>
                <a:cs typeface="思源黑体 CN Regular" panose="020B0500000000000000" pitchFamily="34" charset="-122"/>
                <a:sym typeface="思源黑体 CN Regular" panose="020B0500000000000000" pitchFamily="34" charset="-122"/>
              </a:rPr>
              <a:t>2</a:t>
            </a:r>
            <a:endParaRPr lang="zh-CN" altLang="en-US" sz="2000" dirty="0">
              <a:solidFill>
                <a:schemeClr val="bg1"/>
              </a:solidFill>
              <a:latin typeface="+mj-ea"/>
              <a:ea typeface="+mj-ea"/>
              <a:cs typeface="思源黑体 CN Regular" panose="020B0500000000000000" pitchFamily="34" charset="-122"/>
              <a:sym typeface="思源黑体 CN Regular" panose="020B0500000000000000" pitchFamily="34" charset="-122"/>
            </a:endParaRPr>
          </a:p>
        </p:txBody>
      </p:sp>
      <p:sp>
        <p:nvSpPr>
          <p:cNvPr id="38" name="Gloria的作品8-6"/>
          <p:cNvSpPr/>
          <p:nvPr>
            <p:custDataLst>
              <p:tags r:id="rId15"/>
            </p:custDataLst>
          </p:nvPr>
        </p:nvSpPr>
        <p:spPr>
          <a:xfrm>
            <a:off x="7629788" y="2743571"/>
            <a:ext cx="2317104" cy="398780"/>
          </a:xfrm>
          <a:prstGeom prst="rect">
            <a:avLst/>
          </a:prstGeom>
        </p:spPr>
        <p:txBody>
          <a:bodyPr wrap="square">
            <a:spAutoFit/>
          </a:bodyPr>
          <a:lstStyle/>
          <a:p>
            <a:pPr lvl="0"/>
            <a:r>
              <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rPr>
              <a:t>主要依据</a:t>
            </a:r>
            <a:endPar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endParaRPr>
          </a:p>
        </p:txBody>
      </p:sp>
      <p:sp>
        <p:nvSpPr>
          <p:cNvPr id="31" name="Gloria的作品8-7"/>
          <p:cNvSpPr/>
          <p:nvPr>
            <p:custDataLst>
              <p:tags r:id="rId16"/>
            </p:custDataLst>
          </p:nvPr>
        </p:nvSpPr>
        <p:spPr bwMode="auto">
          <a:xfrm>
            <a:off x="2582660" y="3931564"/>
            <a:ext cx="2998757" cy="530236"/>
          </a:xfrm>
          <a:prstGeom prst="roundRect">
            <a:avLst/>
          </a:prstGeom>
          <a:noFill/>
          <a:ln w="10" cap="flat" cmpd="sng">
            <a:solidFill>
              <a:schemeClr val="accent1"/>
            </a:solidFill>
            <a:round/>
          </a:ln>
        </p:spPr>
        <p:txBody>
          <a:bodyPr lIns="68546" tIns="34273" rIns="68546" bIns="34273"/>
          <a:lstStyle/>
          <a:p>
            <a:endParaRPr lang="zh-CN" altLang="en-US" sz="1100" dirty="0">
              <a:solidFill>
                <a:srgbClr val="C00000"/>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p:txBody>
      </p:sp>
      <p:sp>
        <p:nvSpPr>
          <p:cNvPr id="32" name="Gloria的作品8-8"/>
          <p:cNvSpPr>
            <a:spLocks noChangeArrowheads="1"/>
          </p:cNvSpPr>
          <p:nvPr>
            <p:custDataLst>
              <p:tags r:id="rId17"/>
            </p:custDataLst>
          </p:nvPr>
        </p:nvSpPr>
        <p:spPr bwMode="auto">
          <a:xfrm>
            <a:off x="1812425" y="3917768"/>
            <a:ext cx="613016" cy="557829"/>
          </a:xfrm>
          <a:prstGeom prst="roundRect">
            <a:avLst/>
          </a:prstGeom>
          <a:solidFill>
            <a:schemeClr val="accent1"/>
          </a:solidFill>
          <a:ln>
            <a:noFill/>
          </a:ln>
        </p:spPr>
        <p:txBody>
          <a:bodyPr lIns="68546" tIns="34273" rIns="68546" bIns="3427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a:solidFill>
                  <a:schemeClr val="bg1"/>
                </a:solidFill>
                <a:latin typeface="+mj-ea"/>
                <a:ea typeface="+mj-ea"/>
                <a:cs typeface="思源黑体 CN Regular" panose="020B0500000000000000" pitchFamily="34" charset="-122"/>
                <a:sym typeface="思源黑体 CN Regular" panose="020B0500000000000000" pitchFamily="34" charset="-122"/>
              </a:rPr>
              <a:t>3</a:t>
            </a:r>
            <a:endParaRPr lang="zh-CN" altLang="en-US" sz="2000" dirty="0">
              <a:solidFill>
                <a:schemeClr val="bg1"/>
              </a:solidFill>
              <a:latin typeface="+mj-ea"/>
              <a:ea typeface="+mj-ea"/>
              <a:cs typeface="思源黑体 CN Regular" panose="020B0500000000000000" pitchFamily="34" charset="-122"/>
              <a:sym typeface="思源黑体 CN Regular" panose="020B0500000000000000" pitchFamily="34" charset="-122"/>
            </a:endParaRPr>
          </a:p>
        </p:txBody>
      </p:sp>
      <p:sp>
        <p:nvSpPr>
          <p:cNvPr id="33" name="Gloria的作品8-9"/>
          <p:cNvSpPr/>
          <p:nvPr>
            <p:custDataLst>
              <p:tags r:id="rId18"/>
            </p:custDataLst>
          </p:nvPr>
        </p:nvSpPr>
        <p:spPr>
          <a:xfrm>
            <a:off x="2831630" y="4012016"/>
            <a:ext cx="2152986" cy="398780"/>
          </a:xfrm>
          <a:prstGeom prst="rect">
            <a:avLst/>
          </a:prstGeom>
        </p:spPr>
        <p:txBody>
          <a:bodyPr wrap="square">
            <a:spAutoFit/>
          </a:bodyPr>
          <a:lstStyle/>
          <a:p>
            <a:pPr lvl="0"/>
            <a:r>
              <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rPr>
              <a:t>工作目标</a:t>
            </a:r>
            <a:endPar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endParaRPr>
          </a:p>
        </p:txBody>
      </p:sp>
      <p:sp>
        <p:nvSpPr>
          <p:cNvPr id="27" name="Gloria的作品8-10"/>
          <p:cNvSpPr/>
          <p:nvPr>
            <p:custDataLst>
              <p:tags r:id="rId19"/>
            </p:custDataLst>
          </p:nvPr>
        </p:nvSpPr>
        <p:spPr bwMode="auto">
          <a:xfrm>
            <a:off x="7380818" y="3931564"/>
            <a:ext cx="2998757" cy="530236"/>
          </a:xfrm>
          <a:prstGeom prst="roundRect">
            <a:avLst/>
          </a:prstGeom>
          <a:noFill/>
          <a:ln w="10" cap="flat" cmpd="sng">
            <a:solidFill>
              <a:schemeClr val="accent1"/>
            </a:solidFill>
            <a:round/>
          </a:ln>
        </p:spPr>
        <p:txBody>
          <a:bodyPr lIns="68546" tIns="34273" rIns="68546" bIns="34273"/>
          <a:lstStyle/>
          <a:p>
            <a:endParaRPr lang="zh-CN" altLang="en-US" sz="1100" dirty="0">
              <a:solidFill>
                <a:srgbClr val="C00000"/>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sym typeface="思源黑体 CN Regular" panose="020B0500000000000000" pitchFamily="34" charset="-122"/>
            </a:endParaRPr>
          </a:p>
        </p:txBody>
      </p:sp>
      <p:sp>
        <p:nvSpPr>
          <p:cNvPr id="28" name="Gloria的作品8-11"/>
          <p:cNvSpPr>
            <a:spLocks noChangeArrowheads="1"/>
          </p:cNvSpPr>
          <p:nvPr>
            <p:custDataLst>
              <p:tags r:id="rId20"/>
            </p:custDataLst>
          </p:nvPr>
        </p:nvSpPr>
        <p:spPr bwMode="auto">
          <a:xfrm>
            <a:off x="6610583" y="3917768"/>
            <a:ext cx="613016" cy="557829"/>
          </a:xfrm>
          <a:prstGeom prst="roundRect">
            <a:avLst/>
          </a:prstGeom>
          <a:solidFill>
            <a:schemeClr val="accent1"/>
          </a:solidFill>
          <a:ln>
            <a:noFill/>
          </a:ln>
        </p:spPr>
        <p:txBody>
          <a:bodyPr lIns="68546" tIns="34273" rIns="68546" bIns="3427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a:solidFill>
                  <a:schemeClr val="bg1"/>
                </a:solidFill>
                <a:latin typeface="+mj-ea"/>
                <a:ea typeface="+mj-ea"/>
                <a:cs typeface="思源黑体 CN Regular" panose="020B0500000000000000" pitchFamily="34" charset="-122"/>
                <a:sym typeface="思源黑体 CN Regular" panose="020B0500000000000000" pitchFamily="34" charset="-122"/>
              </a:rPr>
              <a:t>4</a:t>
            </a:r>
            <a:endParaRPr lang="zh-CN" altLang="en-US" sz="2000" dirty="0">
              <a:solidFill>
                <a:schemeClr val="bg1"/>
              </a:solidFill>
              <a:latin typeface="+mj-ea"/>
              <a:ea typeface="+mj-ea"/>
              <a:cs typeface="思源黑体 CN Regular" panose="020B0500000000000000" pitchFamily="34" charset="-122"/>
              <a:sym typeface="思源黑体 CN Regular" panose="020B0500000000000000" pitchFamily="34" charset="-122"/>
            </a:endParaRPr>
          </a:p>
        </p:txBody>
      </p:sp>
      <p:sp>
        <p:nvSpPr>
          <p:cNvPr id="30" name="Gloria的作品8-12"/>
          <p:cNvSpPr/>
          <p:nvPr>
            <p:custDataLst>
              <p:tags r:id="rId21"/>
            </p:custDataLst>
          </p:nvPr>
        </p:nvSpPr>
        <p:spPr>
          <a:xfrm>
            <a:off x="7629788" y="4012016"/>
            <a:ext cx="2475467" cy="398780"/>
          </a:xfrm>
          <a:prstGeom prst="rect">
            <a:avLst/>
          </a:prstGeom>
        </p:spPr>
        <p:txBody>
          <a:bodyPr wrap="square">
            <a:spAutoFit/>
          </a:bodyPr>
          <a:lstStyle/>
          <a:p>
            <a:pPr lvl="0"/>
            <a:r>
              <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rPr>
              <a:t>解决的问题</a:t>
            </a:r>
            <a:endParaRPr lang="zh-CN" altLang="en-US" sz="20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loria的作品1" descr="C:/Users/坤泽君/AppData/Local/Temp/picturecompress_20211225005627/output_13.pngoutput_13"/>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27" name="Gloria的作品2" descr="C:/Users/坤泽君/AppData/Local/Temp/picturecompress_20211225005627/output_14.pngoutput_14"/>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28" name="Gloria的作品3" descr="C:/Users/坤泽君/AppData/Local/Temp/picturecompress_20211225005627/output_15.pngoutput_15"/>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16.pngoutput_16"/>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16" name="Gloria的作品5" descr="C:/Users/坤泽君/AppData/Local/Temp/picturecompress_20211225005627/output_17.pngoutput_17"/>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3093292" y="2853393"/>
            <a:ext cx="6005416" cy="1753235"/>
          </a:xfrm>
          <a:prstGeom prst="rect">
            <a:avLst/>
          </a:prstGeom>
          <a:noFill/>
          <a:effectLst/>
        </p:spPr>
        <p:txBody>
          <a:bodyPr wrap="square" rtlCol="0">
            <a:spAutoFit/>
          </a:bodyPr>
          <a:lstStyle/>
          <a:p>
            <a:pPr algn="dist"/>
            <a:r>
              <a:rPr lang="zh-CN" altLang="en-US" sz="5400" dirty="0">
                <a:solidFill>
                  <a:schemeClr val="accent1"/>
                </a:solidFill>
                <a:latin typeface="+mj-ea"/>
                <a:ea typeface="+mj-ea"/>
                <a:cs typeface="思源黑体 CN Regular" panose="020B0500000000000000" pitchFamily="34" charset="-122"/>
                <a:sym typeface="思源黑体 CN Regular" panose="020B0500000000000000" pitchFamily="34" charset="-122"/>
              </a:rPr>
              <a:t>出台背景</a:t>
            </a:r>
            <a:endParaRPr lang="zh-CN" altLang="en-US" sz="5400" dirty="0">
              <a:solidFill>
                <a:schemeClr val="accent1"/>
              </a:solidFill>
              <a:latin typeface="+mj-ea"/>
              <a:ea typeface="+mj-ea"/>
              <a:cs typeface="思源黑体 CN Regular" panose="020B0500000000000000" pitchFamily="34" charset="-122"/>
              <a:sym typeface="思源黑体 CN Regular" panose="020B0500000000000000" pitchFamily="34" charset="-122"/>
            </a:endParaRPr>
          </a:p>
          <a:p>
            <a:pPr algn="dist"/>
            <a:endPar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7"/>
          <p:cNvGrpSpPr/>
          <p:nvPr/>
        </p:nvGrpSpPr>
        <p:grpSpPr>
          <a:xfrm>
            <a:off x="3240989" y="2058810"/>
            <a:ext cx="5746607" cy="664784"/>
            <a:chOff x="3182823" y="1562295"/>
            <a:chExt cx="5746607" cy="664784"/>
          </a:xfrm>
        </p:grpSpPr>
        <p:sp>
          <p:nvSpPr>
            <p:cNvPr id="36" name="Gloria的作品7-1"/>
            <p:cNvSpPr txBox="1"/>
            <p:nvPr>
              <p:custDataLst>
                <p:tags r:id="rId6"/>
              </p:custDataLst>
            </p:nvPr>
          </p:nvSpPr>
          <p:spPr>
            <a:xfrm>
              <a:off x="4915480" y="1562295"/>
              <a:ext cx="2317500" cy="664784"/>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PART  01</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7-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7-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8" descr="C:/Users/坤泽君/AppData/Local/Temp/picturecompress_20211225005627/output_18.pngoutput_18"/>
          <p:cNvPicPr>
            <a:picLocks noChangeAspect="1"/>
          </p:cNvPicPr>
          <p:nvPr/>
        </p:nvPicPr>
        <p:blipFill>
          <a:blip r:embed="rId7"/>
          <a:stretch>
            <a:fillRect/>
          </a:stretch>
        </p:blipFill>
        <p:spPr>
          <a:xfrm>
            <a:off x="8996694" y="666859"/>
            <a:ext cx="2463786" cy="755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loria的作品1" descr="C:/Users/坤泽君/AppData/Local/Temp/picturecompress_20211225005627/output_19.pngoutput_19"/>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31" name="Gloria的作品2" descr="C:/Users/坤泽君/AppData/Local/Temp/picturecompress_20211225005627/output_20.pngoutput_20"/>
          <p:cNvPicPr>
            <a:picLocks noChangeAspect="1"/>
          </p:cNvPicPr>
          <p:nvPr/>
        </p:nvPicPr>
        <p:blipFill>
          <a:blip r:embed="rId2">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3" descr="C:/Users/坤泽君/AppData/Local/Temp/picturecompress_20211225005627/output_21.pngoutput_21"/>
          <p:cNvPicPr>
            <a:picLocks noChangeAspect="1"/>
          </p:cNvPicPr>
          <p:nvPr/>
        </p:nvPicPr>
        <p:blipFill>
          <a:blip r:embed="rId3">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54" name="Gloria的作品4" descr="C:/Users/坤泽君/AppData/Local/Temp/picturecompress_20211225005627/output_22.pngoutput_22"/>
          <p:cNvPicPr>
            <a:picLocks noChangeAspect="1"/>
          </p:cNvPicPr>
          <p:nvPr/>
        </p:nvPicPr>
        <p:blipFill>
          <a:blip r:embed="rId4"/>
          <a:stretch>
            <a:fillRect/>
          </a:stretch>
        </p:blipFill>
        <p:spPr>
          <a:xfrm>
            <a:off x="8996694" y="666859"/>
            <a:ext cx="2463786" cy="755031"/>
          </a:xfrm>
          <a:prstGeom prst="rect">
            <a:avLst/>
          </a:prstGeom>
        </p:spPr>
      </p:pic>
      <p:sp>
        <p:nvSpPr>
          <p:cNvPr id="15" name="Gloria的作品5"/>
          <p:cNvSpPr/>
          <p:nvPr/>
        </p:nvSpPr>
        <p:spPr>
          <a:xfrm>
            <a:off x="610565" y="496900"/>
            <a:ext cx="10970871" cy="5973348"/>
          </a:xfrm>
          <a:prstGeom prst="roundRect">
            <a:avLst>
              <a:gd name="adj" fmla="val 5843"/>
            </a:avLst>
          </a:prstGeom>
          <a:solidFill>
            <a:schemeClr val="bg1">
              <a:alpha val="95000"/>
            </a:schemeClr>
          </a:solidFill>
          <a:ln>
            <a:solidFill>
              <a:schemeClr val="accent1"/>
            </a:solidFill>
          </a:ln>
          <a:effectLst>
            <a:reflection stA="44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Regular" panose="020B0500000000000000" pitchFamily="34" charset="-122"/>
            </a:endParaRPr>
          </a:p>
        </p:txBody>
      </p:sp>
      <p:pic>
        <p:nvPicPr>
          <p:cNvPr id="41" name="Gloria的作品6" descr="C:/Users/坤泽君/AppData/Local/Temp/picturecompress_20211225005627/output_23.pngoutput_23"/>
          <p:cNvPicPr>
            <a:picLocks noChangeAspect="1"/>
          </p:cNvPicPr>
          <p:nvPr/>
        </p:nvPicPr>
        <p:blipFill>
          <a:blip r:embed="rId5"/>
          <a:srcRect/>
          <a:stretch>
            <a:fillRect/>
          </a:stretch>
        </p:blipFill>
        <p:spPr>
          <a:xfrm rot="21340920" flipH="1">
            <a:off x="-21025" y="5382327"/>
            <a:ext cx="12303166" cy="1930602"/>
          </a:xfrm>
          <a:custGeom>
            <a:avLst/>
            <a:gdLst>
              <a:gd name="connsiteX0" fmla="*/ 0 w 12303166"/>
              <a:gd name="connsiteY0" fmla="*/ 0 h 1930602"/>
              <a:gd name="connsiteX1" fmla="*/ 145773 w 12303166"/>
              <a:gd name="connsiteY1" fmla="*/ 1930602 h 1930602"/>
              <a:gd name="connsiteX2" fmla="*/ 12303166 w 12303166"/>
              <a:gd name="connsiteY2" fmla="*/ 1012642 h 1930602"/>
              <a:gd name="connsiteX3" fmla="*/ 12226705 w 12303166"/>
              <a:gd name="connsiteY3" fmla="*/ 0 h 1930602"/>
            </a:gdLst>
            <a:ahLst/>
            <a:cxnLst>
              <a:cxn ang="0">
                <a:pos x="connsiteX0" y="connsiteY0"/>
              </a:cxn>
              <a:cxn ang="0">
                <a:pos x="connsiteX1" y="connsiteY1"/>
              </a:cxn>
              <a:cxn ang="0">
                <a:pos x="connsiteX2" y="connsiteY2"/>
              </a:cxn>
              <a:cxn ang="0">
                <a:pos x="connsiteX3" y="connsiteY3"/>
              </a:cxn>
            </a:cxnLst>
            <a:rect l="l" t="t" r="r" b="b"/>
            <a:pathLst>
              <a:path w="12303166" h="1930602">
                <a:moveTo>
                  <a:pt x="0" y="0"/>
                </a:moveTo>
                <a:lnTo>
                  <a:pt x="145773" y="1930602"/>
                </a:lnTo>
                <a:lnTo>
                  <a:pt x="12303166" y="1012642"/>
                </a:lnTo>
                <a:lnTo>
                  <a:pt x="12226705" y="0"/>
                </a:lnTo>
                <a:close/>
              </a:path>
            </a:pathLst>
          </a:custGeom>
        </p:spPr>
      </p:pic>
      <p:grpSp>
        <p:nvGrpSpPr>
          <p:cNvPr id="16" name="Gloria的作品7"/>
          <p:cNvGrpSpPr/>
          <p:nvPr/>
        </p:nvGrpSpPr>
        <p:grpSpPr>
          <a:xfrm>
            <a:off x="4231569" y="699570"/>
            <a:ext cx="3731401" cy="605991"/>
            <a:chOff x="4231569" y="2846033"/>
            <a:chExt cx="3731401" cy="605991"/>
          </a:xfrm>
        </p:grpSpPr>
        <p:grpSp>
          <p:nvGrpSpPr>
            <p:cNvPr id="18" name="组合 17"/>
            <p:cNvGrpSpPr/>
            <p:nvPr/>
          </p:nvGrpSpPr>
          <p:grpSpPr>
            <a:xfrm>
              <a:off x="4281348" y="3255174"/>
              <a:ext cx="3631843" cy="196850"/>
              <a:chOff x="4281348" y="1786692"/>
              <a:chExt cx="3631843" cy="196850"/>
            </a:xfrm>
          </p:grpSpPr>
          <p:sp>
            <p:nvSpPr>
              <p:cNvPr id="20" name="Gloria的作品7-1"/>
              <p:cNvSpPr txBox="1"/>
              <p:nvPr/>
            </p:nvSpPr>
            <p:spPr>
              <a:xfrm>
                <a:off x="5011437" y="1786692"/>
                <a:ext cx="2171665" cy="196850"/>
              </a:xfrm>
              <a:prstGeom prst="rect">
                <a:avLst/>
              </a:prstGeom>
              <a:effectLst/>
            </p:spPr>
            <p:txBody>
              <a:bodyPr wrap="square" lIns="43848" tIns="21923" rIns="43848" bIns="21923" rtlCol="0">
                <a:spAutoFit/>
              </a:bodyPr>
              <a:lstStyle/>
              <a:p>
                <a:pPr marL="0" marR="0" lvl="0" indent="0" algn="dist" defTabSz="914400" rtl="0" eaLnBrk="1" fontAlgn="auto" latinLnBrk="0" hangingPunct="1">
                  <a:lnSpc>
                    <a:spcPct val="100000"/>
                  </a:lnSpc>
                  <a:spcBef>
                    <a:spcPts val="0"/>
                  </a:spcBef>
                  <a:buClrTx/>
                  <a:buSzTx/>
                  <a:buFontTx/>
                  <a:buNone/>
                  <a:defRPr/>
                </a:pPr>
                <a:endParaRPr kumimoji="0" lang="zh-CN" altLang="en-US" sz="1000" b="0" i="0" u="none" strike="noStrike" kern="1200" cap="none" spc="0" normalizeH="0" baseline="0" noProof="0" dirty="0">
                  <a:ln>
                    <a:noFill/>
                  </a:ln>
                  <a:solidFill>
                    <a:schemeClr val="accent1"/>
                  </a:solidFill>
                  <a:effectLst/>
                  <a:uLnTx/>
                  <a:uFillTx/>
                  <a:latin typeface="+mj-ea"/>
                  <a:ea typeface="+mj-ea"/>
                  <a:cs typeface="思源黑体 CN Regular" panose="020B0500000000000000" pitchFamily="34" charset="-122"/>
                </a:endParaRPr>
              </a:p>
            </p:txBody>
          </p:sp>
          <p:grpSp>
            <p:nvGrpSpPr>
              <p:cNvPr id="21" name="组合 20"/>
              <p:cNvGrpSpPr/>
              <p:nvPr/>
            </p:nvGrpSpPr>
            <p:grpSpPr>
              <a:xfrm>
                <a:off x="4281348" y="1882620"/>
                <a:ext cx="3631843" cy="0"/>
                <a:chOff x="4157779" y="1328463"/>
                <a:chExt cx="3631843" cy="0"/>
              </a:xfrm>
            </p:grpSpPr>
            <p:cxnSp>
              <p:nvCxnSpPr>
                <p:cNvPr id="23" name="Gloria的作品7-2"/>
                <p:cNvCxnSpPr/>
                <p:nvPr/>
              </p:nvCxnSpPr>
              <p:spPr>
                <a:xfrm>
                  <a:off x="7165357"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Gloria的作品7-3"/>
                <p:cNvCxnSpPr/>
                <p:nvPr/>
              </p:nvCxnSpPr>
              <p:spPr>
                <a:xfrm>
                  <a:off x="4157779"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sp>
          <p:nvSpPr>
            <p:cNvPr id="19" name="Gloria的作品7-4"/>
            <p:cNvSpPr txBox="1"/>
            <p:nvPr>
              <p:custDataLst>
                <p:tags r:id="rId6"/>
              </p:custDataLst>
            </p:nvPr>
          </p:nvSpPr>
          <p:spPr>
            <a:xfrm>
              <a:off x="4231569" y="2846033"/>
              <a:ext cx="3731401" cy="443230"/>
            </a:xfrm>
            <a:prstGeom prst="rect">
              <a:avLst/>
            </a:prstGeom>
            <a:noFill/>
            <a:effectLst/>
          </p:spPr>
          <p:txBody>
            <a:bodyPr wrap="square" lIns="43848" tIns="21923" rIns="43848" bIns="21923" rtlCol="0">
              <a:spAutoFit/>
            </a:bodyPr>
            <a:lstStyle/>
            <a:p>
              <a:pPr algn="dist">
                <a:buClrTx/>
                <a:buSzTx/>
                <a:buNone/>
              </a:pPr>
              <a:r>
                <a:rPr lang="zh-CN" altLang="en-US" sz="2600" dirty="0">
                  <a:solidFill>
                    <a:schemeClr val="accent1"/>
                  </a:solidFill>
                  <a:latin typeface="+mj-ea"/>
                  <a:ea typeface="+mj-ea"/>
                  <a:cs typeface="思源黑体 CN Regular" panose="020B0500000000000000" pitchFamily="34" charset="-122"/>
                  <a:sym typeface="思源黑体 CN Regular" panose="020B0500000000000000" pitchFamily="34" charset="-122"/>
                </a:rPr>
                <a:t>出台背景</a:t>
              </a:r>
              <a:endPar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endParaRPr>
            </a:p>
          </p:txBody>
        </p:sp>
      </p:grpSp>
      <p:pic>
        <p:nvPicPr>
          <p:cNvPr id="33" name="Gloria的作品8" descr="C:/Users/坤泽君/AppData/Local/Temp/picturecompress_20211225005627/output_24.pngoutput_24"/>
          <p:cNvPicPr>
            <a:picLocks noChangeAspect="1"/>
          </p:cNvPicPr>
          <p:nvPr/>
        </p:nvPicPr>
        <p:blipFill>
          <a:blip r:embed="rId7"/>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sp>
        <p:nvSpPr>
          <p:cNvPr id="17" name="Gloria的作品9"/>
          <p:cNvSpPr/>
          <p:nvPr/>
        </p:nvSpPr>
        <p:spPr>
          <a:xfrm>
            <a:off x="1055688" y="1919110"/>
            <a:ext cx="5113867" cy="4052711"/>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22" name="Gloria的作品10"/>
          <p:cNvSpPr/>
          <p:nvPr/>
        </p:nvSpPr>
        <p:spPr>
          <a:xfrm>
            <a:off x="1056219" y="1917828"/>
            <a:ext cx="1907293" cy="4052711"/>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36" name="Gloria的作品14"/>
          <p:cNvSpPr/>
          <p:nvPr/>
        </p:nvSpPr>
        <p:spPr>
          <a:xfrm>
            <a:off x="5466873" y="3241501"/>
            <a:ext cx="1405363" cy="140536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49000">
                <a:srgbClr val="D00000"/>
              </a:gs>
              <a:gs pos="2000">
                <a:schemeClr val="accent1">
                  <a:lumMod val="41000"/>
                </a:schemeClr>
              </a:gs>
              <a:gs pos="98000">
                <a:schemeClr val="accent1">
                  <a:lumMod val="54000"/>
                  <a:lumOff val="46000"/>
                </a:schemeClr>
              </a:gs>
            </a:gsLst>
            <a:lin ang="13500000" scaled="1"/>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思源黑体 CN Regular" panose="020B0500000000000000" pitchFamily="34" charset="-122"/>
              <a:cs typeface="思源黑体 CN Regular" panose="020B0500000000000000" pitchFamily="34" charset="-122"/>
            </a:endParaRPr>
          </a:p>
        </p:txBody>
      </p:sp>
      <p:sp>
        <p:nvSpPr>
          <p:cNvPr id="35" name="Gloria的作品19"/>
          <p:cNvSpPr/>
          <p:nvPr/>
        </p:nvSpPr>
        <p:spPr>
          <a:xfrm>
            <a:off x="6004454" y="3702884"/>
            <a:ext cx="330200" cy="362857"/>
          </a:xfrm>
          <a:custGeom>
            <a:avLst/>
            <a:gdLst>
              <a:gd name="connsiteX0" fmla="*/ 276464 w 1242381"/>
              <a:gd name="connsiteY0" fmla="*/ 337900 h 1365254"/>
              <a:gd name="connsiteX1" fmla="*/ 276464 w 1242381"/>
              <a:gd name="connsiteY1" fmla="*/ 1293578 h 1365254"/>
              <a:gd name="connsiteX2" fmla="*/ 204788 w 1242381"/>
              <a:gd name="connsiteY2" fmla="*/ 1365254 h 1365254"/>
              <a:gd name="connsiteX3" fmla="*/ 133112 w 1242381"/>
              <a:gd name="connsiteY3" fmla="*/ 1293578 h 1365254"/>
              <a:gd name="connsiteX4" fmla="*/ 133112 w 1242381"/>
              <a:gd name="connsiteY4" fmla="*/ 337900 h 1365254"/>
              <a:gd name="connsiteX5" fmla="*/ 0 w 1242381"/>
              <a:gd name="connsiteY5" fmla="*/ 337900 h 1365254"/>
              <a:gd name="connsiteX6" fmla="*/ 201375 w 1242381"/>
              <a:gd name="connsiteY6" fmla="*/ 0 h 1365254"/>
              <a:gd name="connsiteX7" fmla="*/ 402750 w 1242381"/>
              <a:gd name="connsiteY7" fmla="*/ 334487 h 1365254"/>
              <a:gd name="connsiteX8" fmla="*/ 276464 w 1242381"/>
              <a:gd name="connsiteY8" fmla="*/ 334487 h 1365254"/>
              <a:gd name="connsiteX9" fmla="*/ 668974 w 1242381"/>
              <a:gd name="connsiteY9" fmla="*/ 481252 h 1365254"/>
              <a:gd name="connsiteX10" fmla="*/ 590472 w 1242381"/>
              <a:gd name="connsiteY10" fmla="*/ 559754 h 1365254"/>
              <a:gd name="connsiteX11" fmla="*/ 477839 w 1242381"/>
              <a:gd name="connsiteY11" fmla="*/ 559754 h 1365254"/>
              <a:gd name="connsiteX12" fmla="*/ 399337 w 1242381"/>
              <a:gd name="connsiteY12" fmla="*/ 481252 h 1365254"/>
              <a:gd name="connsiteX13" fmla="*/ 477839 w 1242381"/>
              <a:gd name="connsiteY13" fmla="*/ 402750 h 1365254"/>
              <a:gd name="connsiteX14" fmla="*/ 590472 w 1242381"/>
              <a:gd name="connsiteY14" fmla="*/ 402750 h 1365254"/>
              <a:gd name="connsiteX15" fmla="*/ 668974 w 1242381"/>
              <a:gd name="connsiteY15" fmla="*/ 481252 h 1365254"/>
              <a:gd name="connsiteX16" fmla="*/ 822566 w 1242381"/>
              <a:gd name="connsiteY16" fmla="*/ 726998 h 1365254"/>
              <a:gd name="connsiteX17" fmla="*/ 744063 w 1242381"/>
              <a:gd name="connsiteY17" fmla="*/ 805500 h 1365254"/>
              <a:gd name="connsiteX18" fmla="*/ 477839 w 1242381"/>
              <a:gd name="connsiteY18" fmla="*/ 805500 h 1365254"/>
              <a:gd name="connsiteX19" fmla="*/ 399337 w 1242381"/>
              <a:gd name="connsiteY19" fmla="*/ 726998 h 1365254"/>
              <a:gd name="connsiteX20" fmla="*/ 477839 w 1242381"/>
              <a:gd name="connsiteY20" fmla="*/ 648496 h 1365254"/>
              <a:gd name="connsiteX21" fmla="*/ 744063 w 1242381"/>
              <a:gd name="connsiteY21" fmla="*/ 648496 h 1365254"/>
              <a:gd name="connsiteX22" fmla="*/ 822566 w 1242381"/>
              <a:gd name="connsiteY22" fmla="*/ 726998 h 1365254"/>
              <a:gd name="connsiteX23" fmla="*/ 477839 w 1242381"/>
              <a:gd name="connsiteY23" fmla="*/ 887415 h 1365254"/>
              <a:gd name="connsiteX24" fmla="*/ 955678 w 1242381"/>
              <a:gd name="connsiteY24" fmla="*/ 887415 h 1365254"/>
              <a:gd name="connsiteX25" fmla="*/ 1034180 w 1242381"/>
              <a:gd name="connsiteY25" fmla="*/ 965917 h 1365254"/>
              <a:gd name="connsiteX26" fmla="*/ 955678 w 1242381"/>
              <a:gd name="connsiteY26" fmla="*/ 1044419 h 1365254"/>
              <a:gd name="connsiteX27" fmla="*/ 477839 w 1242381"/>
              <a:gd name="connsiteY27" fmla="*/ 1044419 h 1365254"/>
              <a:gd name="connsiteX28" fmla="*/ 399337 w 1242381"/>
              <a:gd name="connsiteY28" fmla="*/ 965917 h 1365254"/>
              <a:gd name="connsiteX29" fmla="*/ 477839 w 1242381"/>
              <a:gd name="connsiteY29" fmla="*/ 887415 h 1365254"/>
              <a:gd name="connsiteX30" fmla="*/ 477839 w 1242381"/>
              <a:gd name="connsiteY30" fmla="*/ 1126335 h 1365254"/>
              <a:gd name="connsiteX31" fmla="*/ 1163879 w 1242381"/>
              <a:gd name="connsiteY31" fmla="*/ 1126335 h 1365254"/>
              <a:gd name="connsiteX32" fmla="*/ 1242381 w 1242381"/>
              <a:gd name="connsiteY32" fmla="*/ 1204837 h 1365254"/>
              <a:gd name="connsiteX33" fmla="*/ 1163879 w 1242381"/>
              <a:gd name="connsiteY33" fmla="*/ 1283339 h 1365254"/>
              <a:gd name="connsiteX34" fmla="*/ 477839 w 1242381"/>
              <a:gd name="connsiteY34" fmla="*/ 1283339 h 1365254"/>
              <a:gd name="connsiteX35" fmla="*/ 399337 w 1242381"/>
              <a:gd name="connsiteY35" fmla="*/ 1204837 h 1365254"/>
              <a:gd name="connsiteX36" fmla="*/ 477839 w 1242381"/>
              <a:gd name="connsiteY36" fmla="*/ 1126335 h 13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42381" h="1365254">
                <a:moveTo>
                  <a:pt x="276464" y="337900"/>
                </a:moveTo>
                <a:lnTo>
                  <a:pt x="276464" y="1293578"/>
                </a:lnTo>
                <a:cubicBezTo>
                  <a:pt x="276464" y="1334536"/>
                  <a:pt x="242333" y="1365254"/>
                  <a:pt x="204788" y="1365254"/>
                </a:cubicBezTo>
                <a:cubicBezTo>
                  <a:pt x="163830" y="1365254"/>
                  <a:pt x="133112" y="1331123"/>
                  <a:pt x="133112" y="1293578"/>
                </a:cubicBezTo>
                <a:lnTo>
                  <a:pt x="133112" y="337900"/>
                </a:lnTo>
                <a:lnTo>
                  <a:pt x="0" y="337900"/>
                </a:lnTo>
                <a:lnTo>
                  <a:pt x="201375" y="0"/>
                </a:lnTo>
                <a:lnTo>
                  <a:pt x="402750" y="334487"/>
                </a:lnTo>
                <a:lnTo>
                  <a:pt x="276464" y="334487"/>
                </a:lnTo>
                <a:close/>
                <a:moveTo>
                  <a:pt x="668974" y="481252"/>
                </a:moveTo>
                <a:cubicBezTo>
                  <a:pt x="668974" y="525623"/>
                  <a:pt x="634843" y="559754"/>
                  <a:pt x="590472" y="559754"/>
                </a:cubicBezTo>
                <a:lnTo>
                  <a:pt x="477839" y="559754"/>
                </a:lnTo>
                <a:cubicBezTo>
                  <a:pt x="433468" y="559754"/>
                  <a:pt x="399337" y="525623"/>
                  <a:pt x="399337" y="481252"/>
                </a:cubicBezTo>
                <a:cubicBezTo>
                  <a:pt x="399337" y="436881"/>
                  <a:pt x="433468" y="402750"/>
                  <a:pt x="477839" y="402750"/>
                </a:cubicBezTo>
                <a:lnTo>
                  <a:pt x="590472" y="402750"/>
                </a:lnTo>
                <a:cubicBezTo>
                  <a:pt x="634843" y="402750"/>
                  <a:pt x="668974" y="436881"/>
                  <a:pt x="668974" y="481252"/>
                </a:cubicBezTo>
                <a:close/>
                <a:moveTo>
                  <a:pt x="822566" y="726998"/>
                </a:moveTo>
                <a:cubicBezTo>
                  <a:pt x="822566" y="771369"/>
                  <a:pt x="788434" y="805500"/>
                  <a:pt x="744063" y="805500"/>
                </a:cubicBezTo>
                <a:lnTo>
                  <a:pt x="477839" y="805500"/>
                </a:lnTo>
                <a:cubicBezTo>
                  <a:pt x="433468" y="805500"/>
                  <a:pt x="399337" y="771369"/>
                  <a:pt x="399337" y="726998"/>
                </a:cubicBezTo>
                <a:cubicBezTo>
                  <a:pt x="399337" y="682627"/>
                  <a:pt x="433468" y="648496"/>
                  <a:pt x="477839" y="648496"/>
                </a:cubicBezTo>
                <a:lnTo>
                  <a:pt x="744063" y="648496"/>
                </a:lnTo>
                <a:cubicBezTo>
                  <a:pt x="785021" y="648496"/>
                  <a:pt x="822566" y="682627"/>
                  <a:pt x="822566" y="726998"/>
                </a:cubicBezTo>
                <a:close/>
                <a:moveTo>
                  <a:pt x="477839" y="887415"/>
                </a:moveTo>
                <a:lnTo>
                  <a:pt x="955678" y="887415"/>
                </a:lnTo>
                <a:cubicBezTo>
                  <a:pt x="1000049" y="887415"/>
                  <a:pt x="1034180" y="921546"/>
                  <a:pt x="1034180" y="965917"/>
                </a:cubicBezTo>
                <a:cubicBezTo>
                  <a:pt x="1034180" y="1010288"/>
                  <a:pt x="1000049" y="1044419"/>
                  <a:pt x="955678" y="1044419"/>
                </a:cubicBezTo>
                <a:lnTo>
                  <a:pt x="477839" y="1044419"/>
                </a:lnTo>
                <a:cubicBezTo>
                  <a:pt x="433468" y="1044419"/>
                  <a:pt x="399337" y="1010288"/>
                  <a:pt x="399337" y="965917"/>
                </a:cubicBezTo>
                <a:cubicBezTo>
                  <a:pt x="399337" y="921546"/>
                  <a:pt x="436881" y="887415"/>
                  <a:pt x="477839" y="887415"/>
                </a:cubicBezTo>
                <a:close/>
                <a:moveTo>
                  <a:pt x="477839" y="1126335"/>
                </a:moveTo>
                <a:lnTo>
                  <a:pt x="1163879" y="1126335"/>
                </a:lnTo>
                <a:cubicBezTo>
                  <a:pt x="1208250" y="1126335"/>
                  <a:pt x="1242381" y="1160466"/>
                  <a:pt x="1242381" y="1204837"/>
                </a:cubicBezTo>
                <a:cubicBezTo>
                  <a:pt x="1242381" y="1249208"/>
                  <a:pt x="1208250" y="1283339"/>
                  <a:pt x="1163879" y="1283339"/>
                </a:cubicBezTo>
                <a:lnTo>
                  <a:pt x="477839" y="1283339"/>
                </a:lnTo>
                <a:cubicBezTo>
                  <a:pt x="433468" y="1283339"/>
                  <a:pt x="399337" y="1249208"/>
                  <a:pt x="399337" y="1204837"/>
                </a:cubicBezTo>
                <a:cubicBezTo>
                  <a:pt x="399337" y="1160466"/>
                  <a:pt x="436881" y="1126335"/>
                  <a:pt x="477839" y="1126335"/>
                </a:cubicBezTo>
                <a:close/>
              </a:path>
            </a:pathLst>
          </a:custGeom>
          <a:solidFill>
            <a:schemeClr val="bg1"/>
          </a:solidFill>
          <a:ln w="1330"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sp>
        <p:nvSpPr>
          <p:cNvPr id="2" name="文本框 1"/>
          <p:cNvSpPr txBox="1"/>
          <p:nvPr/>
        </p:nvSpPr>
        <p:spPr>
          <a:xfrm>
            <a:off x="7180580" y="1880870"/>
            <a:ext cx="3856990" cy="3382010"/>
          </a:xfrm>
          <a:prstGeom prst="rect">
            <a:avLst/>
          </a:prstGeom>
          <a:noFill/>
        </p:spPr>
        <p:txBody>
          <a:bodyPr wrap="square" rtlCol="0">
            <a:noAutofit/>
          </a:bodyPr>
          <a:p>
            <a:r>
              <a:rPr lang="zh-CN" altLang="en-US">
                <a:latin typeface="方正楷体_GBK" panose="03000509000000000000" charset="-122"/>
                <a:ea typeface="方正楷体_GBK" panose="03000509000000000000" charset="-122"/>
                <a:cs typeface="方正楷体_GBK" panose="03000509000000000000" charset="-122"/>
              </a:rPr>
              <a:t>在</a:t>
            </a:r>
            <a:r>
              <a:rPr lang="en-US" altLang="zh-CN">
                <a:latin typeface="方正楷体_GBK" panose="03000509000000000000" charset="-122"/>
                <a:ea typeface="方正楷体_GBK" panose="03000509000000000000" charset="-122"/>
                <a:cs typeface="方正楷体_GBK" panose="03000509000000000000" charset="-122"/>
              </a:rPr>
              <a:t>2024</a:t>
            </a:r>
            <a:r>
              <a:rPr lang="zh-CN" altLang="en-US">
                <a:latin typeface="方正楷体_GBK" panose="03000509000000000000" charset="-122"/>
                <a:ea typeface="方正楷体_GBK" panose="03000509000000000000" charset="-122"/>
                <a:cs typeface="方正楷体_GBK" panose="03000509000000000000" charset="-122"/>
              </a:rPr>
              <a:t>年全国退役军人工作会议上，习近平总书记对退役军人工作作出重要指示，要切实把退役军人接收安置好、服务保障好、教育管理好、作用发挥好、权益维护好，让军人成为全社会尊崇的职业、让退役军人成为全社会尊重的人。为确保年度退役士兵移交安置工作有序有力推进，结合我区实际，制定《</a:t>
            </a:r>
            <a:r>
              <a:rPr lang="en-US" altLang="zh-CN">
                <a:latin typeface="方正楷体_GBK" panose="03000509000000000000" charset="-122"/>
                <a:ea typeface="方正楷体_GBK" panose="03000509000000000000" charset="-122"/>
                <a:cs typeface="方正楷体_GBK" panose="03000509000000000000" charset="-122"/>
              </a:rPr>
              <a:t>2024</a:t>
            </a:r>
            <a:r>
              <a:rPr lang="zh-CN" altLang="en-US">
                <a:latin typeface="方正楷体_GBK" panose="03000509000000000000" charset="-122"/>
                <a:ea typeface="方正楷体_GBK" panose="03000509000000000000" charset="-122"/>
                <a:cs typeface="方正楷体_GBK" panose="03000509000000000000" charset="-122"/>
              </a:rPr>
              <a:t>年度淮阴区安排工作退役士兵安置方案》（以下简称《方案》），于</a:t>
            </a:r>
            <a:r>
              <a:rPr lang="en-US" altLang="zh-CN">
                <a:latin typeface="方正楷体_GBK" panose="03000509000000000000" charset="-122"/>
                <a:ea typeface="方正楷体_GBK" panose="03000509000000000000" charset="-122"/>
                <a:cs typeface="方正楷体_GBK" panose="03000509000000000000" charset="-122"/>
              </a:rPr>
              <a:t>2024</a:t>
            </a:r>
            <a:r>
              <a:rPr lang="zh-CN" altLang="en-US">
                <a:latin typeface="方正楷体_GBK" panose="03000509000000000000" charset="-122"/>
                <a:ea typeface="方正楷体_GBK" panose="03000509000000000000" charset="-122"/>
                <a:cs typeface="方正楷体_GBK" panose="03000509000000000000" charset="-122"/>
              </a:rPr>
              <a:t>年</a:t>
            </a:r>
            <a:r>
              <a:rPr lang="en-US" altLang="zh-CN">
                <a:latin typeface="方正楷体_GBK" panose="03000509000000000000" charset="-122"/>
                <a:ea typeface="方正楷体_GBK" panose="03000509000000000000" charset="-122"/>
                <a:cs typeface="方正楷体_GBK" panose="03000509000000000000" charset="-122"/>
              </a:rPr>
              <a:t>9</a:t>
            </a:r>
            <a:r>
              <a:rPr lang="zh-CN" altLang="en-US">
                <a:latin typeface="方正楷体_GBK" panose="03000509000000000000" charset="-122"/>
                <a:ea typeface="方正楷体_GBK" panose="03000509000000000000" charset="-122"/>
                <a:cs typeface="方正楷体_GBK" panose="03000509000000000000" charset="-122"/>
              </a:rPr>
              <a:t>月</a:t>
            </a:r>
            <a:r>
              <a:rPr lang="en-US" altLang="zh-CN">
                <a:latin typeface="方正楷体_GBK" panose="03000509000000000000" charset="-122"/>
                <a:ea typeface="方正楷体_GBK" panose="03000509000000000000" charset="-122"/>
                <a:cs typeface="方正楷体_GBK" panose="03000509000000000000" charset="-122"/>
              </a:rPr>
              <a:t>13</a:t>
            </a:r>
            <a:r>
              <a:rPr lang="zh-CN" altLang="en-US">
                <a:latin typeface="方正楷体_GBK" panose="03000509000000000000" charset="-122"/>
                <a:ea typeface="方正楷体_GBK" panose="03000509000000000000" charset="-122"/>
                <a:cs typeface="方正楷体_GBK" panose="03000509000000000000" charset="-122"/>
              </a:rPr>
              <a:t>日印发。</a:t>
            </a:r>
            <a:endParaRPr lang="zh-CN" altLang="en-US">
              <a:latin typeface="方正楷体_GBK" panose="03000509000000000000" charset="-122"/>
              <a:ea typeface="方正楷体_GBK" panose="03000509000000000000" charset="-122"/>
              <a:cs typeface="方正楷体_GBK"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loria的作品1" descr="C:/Users/坤泽君/AppData/Local/Temp/picturecompress_20211225005627/output_13.pngoutput_13"/>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27" name="Gloria的作品2" descr="C:/Users/坤泽君/AppData/Local/Temp/picturecompress_20211225005627/output_14.pngoutput_14"/>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28" name="Gloria的作品3" descr="C:/Users/坤泽君/AppData/Local/Temp/picturecompress_20211225005627/output_15.pngoutput_15"/>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16.pngoutput_16"/>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16" name="Gloria的作品5" descr="C:/Users/坤泽君/AppData/Local/Temp/picturecompress_20211225005627/output_17.pngoutput_17"/>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3093292" y="2853393"/>
            <a:ext cx="6005416" cy="1753235"/>
          </a:xfrm>
          <a:prstGeom prst="rect">
            <a:avLst/>
          </a:prstGeom>
          <a:noFill/>
          <a:effectLst/>
        </p:spPr>
        <p:txBody>
          <a:bodyPr wrap="square" rtlCol="0">
            <a:spAutoFit/>
          </a:bodyPr>
          <a:lstStyle/>
          <a:p>
            <a:pPr algn="dist"/>
            <a:r>
              <a:rPr lang="zh-CN" altLang="en-US" sz="5400" dirty="0">
                <a:solidFill>
                  <a:schemeClr val="accent1"/>
                </a:solidFill>
                <a:latin typeface="+mj-ea"/>
                <a:ea typeface="+mj-ea"/>
                <a:cs typeface="思源黑体 CN Regular" panose="020B0500000000000000" pitchFamily="34" charset="-122"/>
                <a:sym typeface="思源黑体 CN Regular" panose="020B0500000000000000" pitchFamily="34" charset="-122"/>
              </a:rPr>
              <a:t>主要依据</a:t>
            </a:r>
            <a:endParaRPr lang="zh-CN" altLang="en-US" sz="5400" dirty="0">
              <a:solidFill>
                <a:schemeClr val="accent1"/>
              </a:solidFill>
              <a:latin typeface="+mj-ea"/>
              <a:ea typeface="+mj-ea"/>
              <a:cs typeface="思源黑体 CN Regular" panose="020B0500000000000000" pitchFamily="34" charset="-122"/>
              <a:sym typeface="思源黑体 CN Regular" panose="020B0500000000000000" pitchFamily="34" charset="-122"/>
            </a:endParaRPr>
          </a:p>
          <a:p>
            <a:pPr algn="dist"/>
            <a:endPar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7"/>
          <p:cNvGrpSpPr/>
          <p:nvPr/>
        </p:nvGrpSpPr>
        <p:grpSpPr>
          <a:xfrm>
            <a:off x="3240989" y="2058810"/>
            <a:ext cx="5746607" cy="662940"/>
            <a:chOff x="3182823" y="1562295"/>
            <a:chExt cx="5746607" cy="662940"/>
          </a:xfrm>
        </p:grpSpPr>
        <p:sp>
          <p:nvSpPr>
            <p:cNvPr id="36" name="Gloria的作品7-1"/>
            <p:cNvSpPr txBox="1"/>
            <p:nvPr>
              <p:custDataLst>
                <p:tags r:id="rId6"/>
              </p:custDataLst>
            </p:nvPr>
          </p:nvSpPr>
          <p:spPr>
            <a:xfrm>
              <a:off x="4915480" y="1562295"/>
              <a:ext cx="2317500" cy="662940"/>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PART  02</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7-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7-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8" descr="C:/Users/坤泽君/AppData/Local/Temp/picturecompress_20211225005627/output_18.pngoutput_18"/>
          <p:cNvPicPr>
            <a:picLocks noChangeAspect="1"/>
          </p:cNvPicPr>
          <p:nvPr/>
        </p:nvPicPr>
        <p:blipFill>
          <a:blip r:embed="rId7"/>
          <a:stretch>
            <a:fillRect/>
          </a:stretch>
        </p:blipFill>
        <p:spPr>
          <a:xfrm>
            <a:off x="8996694" y="666859"/>
            <a:ext cx="2463786" cy="755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loria的作品1" descr="C:/Users/坤泽君/AppData/Local/Temp/picturecompress_20211225005627/output_19.pngoutput_19"/>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31" name="Gloria的作品2" descr="C:/Users/坤泽君/AppData/Local/Temp/picturecompress_20211225005627/output_20.pngoutput_20"/>
          <p:cNvPicPr>
            <a:picLocks noChangeAspect="1"/>
          </p:cNvPicPr>
          <p:nvPr/>
        </p:nvPicPr>
        <p:blipFill>
          <a:blip r:embed="rId2">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3" descr="C:/Users/坤泽君/AppData/Local/Temp/picturecompress_20211225005627/output_21.pngoutput_21"/>
          <p:cNvPicPr>
            <a:picLocks noChangeAspect="1"/>
          </p:cNvPicPr>
          <p:nvPr/>
        </p:nvPicPr>
        <p:blipFill>
          <a:blip r:embed="rId3">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54" name="Gloria的作品4" descr="C:/Users/坤泽君/AppData/Local/Temp/picturecompress_20211225005627/output_22.pngoutput_22"/>
          <p:cNvPicPr>
            <a:picLocks noChangeAspect="1"/>
          </p:cNvPicPr>
          <p:nvPr/>
        </p:nvPicPr>
        <p:blipFill>
          <a:blip r:embed="rId4"/>
          <a:stretch>
            <a:fillRect/>
          </a:stretch>
        </p:blipFill>
        <p:spPr>
          <a:xfrm>
            <a:off x="8996694" y="666859"/>
            <a:ext cx="2463786" cy="755031"/>
          </a:xfrm>
          <a:prstGeom prst="rect">
            <a:avLst/>
          </a:prstGeom>
        </p:spPr>
      </p:pic>
      <p:sp>
        <p:nvSpPr>
          <p:cNvPr id="15" name="Gloria的作品5"/>
          <p:cNvSpPr/>
          <p:nvPr/>
        </p:nvSpPr>
        <p:spPr>
          <a:xfrm>
            <a:off x="610565" y="496900"/>
            <a:ext cx="10970871" cy="5973348"/>
          </a:xfrm>
          <a:prstGeom prst="roundRect">
            <a:avLst>
              <a:gd name="adj" fmla="val 5843"/>
            </a:avLst>
          </a:prstGeom>
          <a:solidFill>
            <a:schemeClr val="bg1">
              <a:alpha val="95000"/>
            </a:schemeClr>
          </a:solidFill>
          <a:ln>
            <a:solidFill>
              <a:schemeClr val="accent1"/>
            </a:solidFill>
          </a:ln>
          <a:effectLst>
            <a:reflection stA="44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Regular" panose="020B0500000000000000" pitchFamily="34" charset="-122"/>
            </a:endParaRPr>
          </a:p>
        </p:txBody>
      </p:sp>
      <p:pic>
        <p:nvPicPr>
          <p:cNvPr id="41" name="Gloria的作品6" descr="C:/Users/坤泽君/AppData/Local/Temp/picturecompress_20211225005627/output_23.pngoutput_23"/>
          <p:cNvPicPr>
            <a:picLocks noChangeAspect="1"/>
          </p:cNvPicPr>
          <p:nvPr/>
        </p:nvPicPr>
        <p:blipFill>
          <a:blip r:embed="rId5"/>
          <a:srcRect/>
          <a:stretch>
            <a:fillRect/>
          </a:stretch>
        </p:blipFill>
        <p:spPr>
          <a:xfrm rot="21340920" flipH="1">
            <a:off x="-21025" y="5382327"/>
            <a:ext cx="12303166" cy="1930602"/>
          </a:xfrm>
          <a:custGeom>
            <a:avLst/>
            <a:gdLst>
              <a:gd name="connsiteX0" fmla="*/ 0 w 12303166"/>
              <a:gd name="connsiteY0" fmla="*/ 0 h 1930602"/>
              <a:gd name="connsiteX1" fmla="*/ 145773 w 12303166"/>
              <a:gd name="connsiteY1" fmla="*/ 1930602 h 1930602"/>
              <a:gd name="connsiteX2" fmla="*/ 12303166 w 12303166"/>
              <a:gd name="connsiteY2" fmla="*/ 1012642 h 1930602"/>
              <a:gd name="connsiteX3" fmla="*/ 12226705 w 12303166"/>
              <a:gd name="connsiteY3" fmla="*/ 0 h 1930602"/>
            </a:gdLst>
            <a:ahLst/>
            <a:cxnLst>
              <a:cxn ang="0">
                <a:pos x="connsiteX0" y="connsiteY0"/>
              </a:cxn>
              <a:cxn ang="0">
                <a:pos x="connsiteX1" y="connsiteY1"/>
              </a:cxn>
              <a:cxn ang="0">
                <a:pos x="connsiteX2" y="connsiteY2"/>
              </a:cxn>
              <a:cxn ang="0">
                <a:pos x="connsiteX3" y="connsiteY3"/>
              </a:cxn>
            </a:cxnLst>
            <a:rect l="l" t="t" r="r" b="b"/>
            <a:pathLst>
              <a:path w="12303166" h="1930602">
                <a:moveTo>
                  <a:pt x="0" y="0"/>
                </a:moveTo>
                <a:lnTo>
                  <a:pt x="145773" y="1930602"/>
                </a:lnTo>
                <a:lnTo>
                  <a:pt x="12303166" y="1012642"/>
                </a:lnTo>
                <a:lnTo>
                  <a:pt x="12226705" y="0"/>
                </a:lnTo>
                <a:close/>
              </a:path>
            </a:pathLst>
          </a:custGeom>
        </p:spPr>
      </p:pic>
      <p:grpSp>
        <p:nvGrpSpPr>
          <p:cNvPr id="16" name="Gloria的作品7"/>
          <p:cNvGrpSpPr/>
          <p:nvPr/>
        </p:nvGrpSpPr>
        <p:grpSpPr>
          <a:xfrm>
            <a:off x="4231569" y="699570"/>
            <a:ext cx="3731401" cy="605991"/>
            <a:chOff x="4231569" y="2846033"/>
            <a:chExt cx="3731401" cy="605991"/>
          </a:xfrm>
        </p:grpSpPr>
        <p:grpSp>
          <p:nvGrpSpPr>
            <p:cNvPr id="18" name="组合 17"/>
            <p:cNvGrpSpPr/>
            <p:nvPr/>
          </p:nvGrpSpPr>
          <p:grpSpPr>
            <a:xfrm>
              <a:off x="4281348" y="3255174"/>
              <a:ext cx="3631843" cy="196850"/>
              <a:chOff x="4281348" y="1786692"/>
              <a:chExt cx="3631843" cy="196850"/>
            </a:xfrm>
          </p:grpSpPr>
          <p:sp>
            <p:nvSpPr>
              <p:cNvPr id="20" name="Gloria的作品7-1"/>
              <p:cNvSpPr txBox="1"/>
              <p:nvPr/>
            </p:nvSpPr>
            <p:spPr>
              <a:xfrm>
                <a:off x="5011437" y="1786692"/>
                <a:ext cx="2171665" cy="196850"/>
              </a:xfrm>
              <a:prstGeom prst="rect">
                <a:avLst/>
              </a:prstGeom>
              <a:effectLst/>
            </p:spPr>
            <p:txBody>
              <a:bodyPr wrap="square" lIns="43848" tIns="21923" rIns="43848" bIns="21923" rtlCol="0">
                <a:spAutoFit/>
              </a:bodyPr>
              <a:lstStyle/>
              <a:p>
                <a:pPr marL="0" marR="0" lvl="0" indent="0" algn="dist" defTabSz="914400" rtl="0" eaLnBrk="1" fontAlgn="auto" latinLnBrk="0" hangingPunct="1">
                  <a:lnSpc>
                    <a:spcPct val="100000"/>
                  </a:lnSpc>
                  <a:spcBef>
                    <a:spcPts val="0"/>
                  </a:spcBef>
                  <a:buClrTx/>
                  <a:buSzTx/>
                  <a:buFontTx/>
                  <a:buNone/>
                  <a:defRPr/>
                </a:pPr>
                <a:endParaRPr kumimoji="0" lang="zh-CN" altLang="en-US" sz="1000" b="0" i="0" u="none" strike="noStrike" kern="1200" cap="none" spc="0" normalizeH="0" baseline="0" noProof="0" dirty="0">
                  <a:ln>
                    <a:noFill/>
                  </a:ln>
                  <a:solidFill>
                    <a:schemeClr val="accent1"/>
                  </a:solidFill>
                  <a:effectLst/>
                  <a:uLnTx/>
                  <a:uFillTx/>
                  <a:latin typeface="+mj-ea"/>
                  <a:ea typeface="+mj-ea"/>
                  <a:cs typeface="思源黑体 CN Regular" panose="020B0500000000000000" pitchFamily="34" charset="-122"/>
                </a:endParaRPr>
              </a:p>
            </p:txBody>
          </p:sp>
          <p:grpSp>
            <p:nvGrpSpPr>
              <p:cNvPr id="21" name="组合 20"/>
              <p:cNvGrpSpPr/>
              <p:nvPr/>
            </p:nvGrpSpPr>
            <p:grpSpPr>
              <a:xfrm>
                <a:off x="4281348" y="1882620"/>
                <a:ext cx="3631843" cy="0"/>
                <a:chOff x="4157779" y="1328463"/>
                <a:chExt cx="3631843" cy="0"/>
              </a:xfrm>
            </p:grpSpPr>
            <p:cxnSp>
              <p:nvCxnSpPr>
                <p:cNvPr id="23" name="Gloria的作品7-2"/>
                <p:cNvCxnSpPr/>
                <p:nvPr/>
              </p:nvCxnSpPr>
              <p:spPr>
                <a:xfrm>
                  <a:off x="7165357"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Gloria的作品7-3"/>
                <p:cNvCxnSpPr/>
                <p:nvPr/>
              </p:nvCxnSpPr>
              <p:spPr>
                <a:xfrm>
                  <a:off x="4157779"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sp>
          <p:nvSpPr>
            <p:cNvPr id="19" name="Gloria的作品7-4"/>
            <p:cNvSpPr txBox="1"/>
            <p:nvPr>
              <p:custDataLst>
                <p:tags r:id="rId6"/>
              </p:custDataLst>
            </p:nvPr>
          </p:nvSpPr>
          <p:spPr>
            <a:xfrm>
              <a:off x="4231569" y="2846033"/>
              <a:ext cx="3731401" cy="443230"/>
            </a:xfrm>
            <a:prstGeom prst="rect">
              <a:avLst/>
            </a:prstGeom>
            <a:noFill/>
            <a:effectLst/>
          </p:spPr>
          <p:txBody>
            <a:bodyPr wrap="square" lIns="43848" tIns="21923" rIns="43848" bIns="21923" rtlCol="0">
              <a:spAutoFit/>
            </a:bodyPr>
            <a:lstStyle/>
            <a:p>
              <a:pPr algn="dist">
                <a:buClrTx/>
                <a:buSzTx/>
                <a:buNone/>
              </a:pPr>
              <a:r>
                <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rPr>
                <a:t>主要依据</a:t>
              </a:r>
              <a:endPar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endParaRPr>
            </a:p>
          </p:txBody>
        </p:sp>
      </p:grpSp>
      <p:pic>
        <p:nvPicPr>
          <p:cNvPr id="33" name="Gloria的作品8" descr="C:/Users/坤泽君/AppData/Local/Temp/picturecompress_20211225005627/output_24.pngoutput_24"/>
          <p:cNvPicPr>
            <a:picLocks noChangeAspect="1"/>
          </p:cNvPicPr>
          <p:nvPr/>
        </p:nvPicPr>
        <p:blipFill>
          <a:blip r:embed="rId7"/>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sp>
        <p:nvSpPr>
          <p:cNvPr id="17" name="Gloria的作品9"/>
          <p:cNvSpPr/>
          <p:nvPr/>
        </p:nvSpPr>
        <p:spPr>
          <a:xfrm>
            <a:off x="1055688" y="1919110"/>
            <a:ext cx="5113867" cy="4052711"/>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22" name="Gloria的作品10"/>
          <p:cNvSpPr/>
          <p:nvPr/>
        </p:nvSpPr>
        <p:spPr>
          <a:xfrm>
            <a:off x="1056219" y="1917828"/>
            <a:ext cx="1907293" cy="4052711"/>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36" name="Gloria的作品14"/>
          <p:cNvSpPr/>
          <p:nvPr/>
        </p:nvSpPr>
        <p:spPr>
          <a:xfrm>
            <a:off x="5466873" y="3241501"/>
            <a:ext cx="1405363" cy="140536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49000">
                <a:srgbClr val="D00000"/>
              </a:gs>
              <a:gs pos="2000">
                <a:schemeClr val="accent1">
                  <a:lumMod val="41000"/>
                </a:schemeClr>
              </a:gs>
              <a:gs pos="98000">
                <a:schemeClr val="accent1">
                  <a:lumMod val="54000"/>
                  <a:lumOff val="46000"/>
                </a:schemeClr>
              </a:gs>
            </a:gsLst>
            <a:lin ang="13500000" scaled="1"/>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思源黑体 CN Regular" panose="020B0500000000000000" pitchFamily="34" charset="-122"/>
              <a:cs typeface="思源黑体 CN Regular" panose="020B0500000000000000" pitchFamily="34" charset="-122"/>
            </a:endParaRPr>
          </a:p>
        </p:txBody>
      </p:sp>
      <p:sp>
        <p:nvSpPr>
          <p:cNvPr id="35" name="Gloria的作品19"/>
          <p:cNvSpPr/>
          <p:nvPr/>
        </p:nvSpPr>
        <p:spPr>
          <a:xfrm>
            <a:off x="6004454" y="3702884"/>
            <a:ext cx="330200" cy="362857"/>
          </a:xfrm>
          <a:custGeom>
            <a:avLst/>
            <a:gdLst>
              <a:gd name="connsiteX0" fmla="*/ 276464 w 1242381"/>
              <a:gd name="connsiteY0" fmla="*/ 337900 h 1365254"/>
              <a:gd name="connsiteX1" fmla="*/ 276464 w 1242381"/>
              <a:gd name="connsiteY1" fmla="*/ 1293578 h 1365254"/>
              <a:gd name="connsiteX2" fmla="*/ 204788 w 1242381"/>
              <a:gd name="connsiteY2" fmla="*/ 1365254 h 1365254"/>
              <a:gd name="connsiteX3" fmla="*/ 133112 w 1242381"/>
              <a:gd name="connsiteY3" fmla="*/ 1293578 h 1365254"/>
              <a:gd name="connsiteX4" fmla="*/ 133112 w 1242381"/>
              <a:gd name="connsiteY4" fmla="*/ 337900 h 1365254"/>
              <a:gd name="connsiteX5" fmla="*/ 0 w 1242381"/>
              <a:gd name="connsiteY5" fmla="*/ 337900 h 1365254"/>
              <a:gd name="connsiteX6" fmla="*/ 201375 w 1242381"/>
              <a:gd name="connsiteY6" fmla="*/ 0 h 1365254"/>
              <a:gd name="connsiteX7" fmla="*/ 402750 w 1242381"/>
              <a:gd name="connsiteY7" fmla="*/ 334487 h 1365254"/>
              <a:gd name="connsiteX8" fmla="*/ 276464 w 1242381"/>
              <a:gd name="connsiteY8" fmla="*/ 334487 h 1365254"/>
              <a:gd name="connsiteX9" fmla="*/ 668974 w 1242381"/>
              <a:gd name="connsiteY9" fmla="*/ 481252 h 1365254"/>
              <a:gd name="connsiteX10" fmla="*/ 590472 w 1242381"/>
              <a:gd name="connsiteY10" fmla="*/ 559754 h 1365254"/>
              <a:gd name="connsiteX11" fmla="*/ 477839 w 1242381"/>
              <a:gd name="connsiteY11" fmla="*/ 559754 h 1365254"/>
              <a:gd name="connsiteX12" fmla="*/ 399337 w 1242381"/>
              <a:gd name="connsiteY12" fmla="*/ 481252 h 1365254"/>
              <a:gd name="connsiteX13" fmla="*/ 477839 w 1242381"/>
              <a:gd name="connsiteY13" fmla="*/ 402750 h 1365254"/>
              <a:gd name="connsiteX14" fmla="*/ 590472 w 1242381"/>
              <a:gd name="connsiteY14" fmla="*/ 402750 h 1365254"/>
              <a:gd name="connsiteX15" fmla="*/ 668974 w 1242381"/>
              <a:gd name="connsiteY15" fmla="*/ 481252 h 1365254"/>
              <a:gd name="connsiteX16" fmla="*/ 822566 w 1242381"/>
              <a:gd name="connsiteY16" fmla="*/ 726998 h 1365254"/>
              <a:gd name="connsiteX17" fmla="*/ 744063 w 1242381"/>
              <a:gd name="connsiteY17" fmla="*/ 805500 h 1365254"/>
              <a:gd name="connsiteX18" fmla="*/ 477839 w 1242381"/>
              <a:gd name="connsiteY18" fmla="*/ 805500 h 1365254"/>
              <a:gd name="connsiteX19" fmla="*/ 399337 w 1242381"/>
              <a:gd name="connsiteY19" fmla="*/ 726998 h 1365254"/>
              <a:gd name="connsiteX20" fmla="*/ 477839 w 1242381"/>
              <a:gd name="connsiteY20" fmla="*/ 648496 h 1365254"/>
              <a:gd name="connsiteX21" fmla="*/ 744063 w 1242381"/>
              <a:gd name="connsiteY21" fmla="*/ 648496 h 1365254"/>
              <a:gd name="connsiteX22" fmla="*/ 822566 w 1242381"/>
              <a:gd name="connsiteY22" fmla="*/ 726998 h 1365254"/>
              <a:gd name="connsiteX23" fmla="*/ 477839 w 1242381"/>
              <a:gd name="connsiteY23" fmla="*/ 887415 h 1365254"/>
              <a:gd name="connsiteX24" fmla="*/ 955678 w 1242381"/>
              <a:gd name="connsiteY24" fmla="*/ 887415 h 1365254"/>
              <a:gd name="connsiteX25" fmla="*/ 1034180 w 1242381"/>
              <a:gd name="connsiteY25" fmla="*/ 965917 h 1365254"/>
              <a:gd name="connsiteX26" fmla="*/ 955678 w 1242381"/>
              <a:gd name="connsiteY26" fmla="*/ 1044419 h 1365254"/>
              <a:gd name="connsiteX27" fmla="*/ 477839 w 1242381"/>
              <a:gd name="connsiteY27" fmla="*/ 1044419 h 1365254"/>
              <a:gd name="connsiteX28" fmla="*/ 399337 w 1242381"/>
              <a:gd name="connsiteY28" fmla="*/ 965917 h 1365254"/>
              <a:gd name="connsiteX29" fmla="*/ 477839 w 1242381"/>
              <a:gd name="connsiteY29" fmla="*/ 887415 h 1365254"/>
              <a:gd name="connsiteX30" fmla="*/ 477839 w 1242381"/>
              <a:gd name="connsiteY30" fmla="*/ 1126335 h 1365254"/>
              <a:gd name="connsiteX31" fmla="*/ 1163879 w 1242381"/>
              <a:gd name="connsiteY31" fmla="*/ 1126335 h 1365254"/>
              <a:gd name="connsiteX32" fmla="*/ 1242381 w 1242381"/>
              <a:gd name="connsiteY32" fmla="*/ 1204837 h 1365254"/>
              <a:gd name="connsiteX33" fmla="*/ 1163879 w 1242381"/>
              <a:gd name="connsiteY33" fmla="*/ 1283339 h 1365254"/>
              <a:gd name="connsiteX34" fmla="*/ 477839 w 1242381"/>
              <a:gd name="connsiteY34" fmla="*/ 1283339 h 1365254"/>
              <a:gd name="connsiteX35" fmla="*/ 399337 w 1242381"/>
              <a:gd name="connsiteY35" fmla="*/ 1204837 h 1365254"/>
              <a:gd name="connsiteX36" fmla="*/ 477839 w 1242381"/>
              <a:gd name="connsiteY36" fmla="*/ 1126335 h 13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42381" h="1365254">
                <a:moveTo>
                  <a:pt x="276464" y="337900"/>
                </a:moveTo>
                <a:lnTo>
                  <a:pt x="276464" y="1293578"/>
                </a:lnTo>
                <a:cubicBezTo>
                  <a:pt x="276464" y="1334536"/>
                  <a:pt x="242333" y="1365254"/>
                  <a:pt x="204788" y="1365254"/>
                </a:cubicBezTo>
                <a:cubicBezTo>
                  <a:pt x="163830" y="1365254"/>
                  <a:pt x="133112" y="1331123"/>
                  <a:pt x="133112" y="1293578"/>
                </a:cubicBezTo>
                <a:lnTo>
                  <a:pt x="133112" y="337900"/>
                </a:lnTo>
                <a:lnTo>
                  <a:pt x="0" y="337900"/>
                </a:lnTo>
                <a:lnTo>
                  <a:pt x="201375" y="0"/>
                </a:lnTo>
                <a:lnTo>
                  <a:pt x="402750" y="334487"/>
                </a:lnTo>
                <a:lnTo>
                  <a:pt x="276464" y="334487"/>
                </a:lnTo>
                <a:close/>
                <a:moveTo>
                  <a:pt x="668974" y="481252"/>
                </a:moveTo>
                <a:cubicBezTo>
                  <a:pt x="668974" y="525623"/>
                  <a:pt x="634843" y="559754"/>
                  <a:pt x="590472" y="559754"/>
                </a:cubicBezTo>
                <a:lnTo>
                  <a:pt x="477839" y="559754"/>
                </a:lnTo>
                <a:cubicBezTo>
                  <a:pt x="433468" y="559754"/>
                  <a:pt x="399337" y="525623"/>
                  <a:pt x="399337" y="481252"/>
                </a:cubicBezTo>
                <a:cubicBezTo>
                  <a:pt x="399337" y="436881"/>
                  <a:pt x="433468" y="402750"/>
                  <a:pt x="477839" y="402750"/>
                </a:cubicBezTo>
                <a:lnTo>
                  <a:pt x="590472" y="402750"/>
                </a:lnTo>
                <a:cubicBezTo>
                  <a:pt x="634843" y="402750"/>
                  <a:pt x="668974" y="436881"/>
                  <a:pt x="668974" y="481252"/>
                </a:cubicBezTo>
                <a:close/>
                <a:moveTo>
                  <a:pt x="822566" y="726998"/>
                </a:moveTo>
                <a:cubicBezTo>
                  <a:pt x="822566" y="771369"/>
                  <a:pt x="788434" y="805500"/>
                  <a:pt x="744063" y="805500"/>
                </a:cubicBezTo>
                <a:lnTo>
                  <a:pt x="477839" y="805500"/>
                </a:lnTo>
                <a:cubicBezTo>
                  <a:pt x="433468" y="805500"/>
                  <a:pt x="399337" y="771369"/>
                  <a:pt x="399337" y="726998"/>
                </a:cubicBezTo>
                <a:cubicBezTo>
                  <a:pt x="399337" y="682627"/>
                  <a:pt x="433468" y="648496"/>
                  <a:pt x="477839" y="648496"/>
                </a:cubicBezTo>
                <a:lnTo>
                  <a:pt x="744063" y="648496"/>
                </a:lnTo>
                <a:cubicBezTo>
                  <a:pt x="785021" y="648496"/>
                  <a:pt x="822566" y="682627"/>
                  <a:pt x="822566" y="726998"/>
                </a:cubicBezTo>
                <a:close/>
                <a:moveTo>
                  <a:pt x="477839" y="887415"/>
                </a:moveTo>
                <a:lnTo>
                  <a:pt x="955678" y="887415"/>
                </a:lnTo>
                <a:cubicBezTo>
                  <a:pt x="1000049" y="887415"/>
                  <a:pt x="1034180" y="921546"/>
                  <a:pt x="1034180" y="965917"/>
                </a:cubicBezTo>
                <a:cubicBezTo>
                  <a:pt x="1034180" y="1010288"/>
                  <a:pt x="1000049" y="1044419"/>
                  <a:pt x="955678" y="1044419"/>
                </a:cubicBezTo>
                <a:lnTo>
                  <a:pt x="477839" y="1044419"/>
                </a:lnTo>
                <a:cubicBezTo>
                  <a:pt x="433468" y="1044419"/>
                  <a:pt x="399337" y="1010288"/>
                  <a:pt x="399337" y="965917"/>
                </a:cubicBezTo>
                <a:cubicBezTo>
                  <a:pt x="399337" y="921546"/>
                  <a:pt x="436881" y="887415"/>
                  <a:pt x="477839" y="887415"/>
                </a:cubicBezTo>
                <a:close/>
                <a:moveTo>
                  <a:pt x="477839" y="1126335"/>
                </a:moveTo>
                <a:lnTo>
                  <a:pt x="1163879" y="1126335"/>
                </a:lnTo>
                <a:cubicBezTo>
                  <a:pt x="1208250" y="1126335"/>
                  <a:pt x="1242381" y="1160466"/>
                  <a:pt x="1242381" y="1204837"/>
                </a:cubicBezTo>
                <a:cubicBezTo>
                  <a:pt x="1242381" y="1249208"/>
                  <a:pt x="1208250" y="1283339"/>
                  <a:pt x="1163879" y="1283339"/>
                </a:cubicBezTo>
                <a:lnTo>
                  <a:pt x="477839" y="1283339"/>
                </a:lnTo>
                <a:cubicBezTo>
                  <a:pt x="433468" y="1283339"/>
                  <a:pt x="399337" y="1249208"/>
                  <a:pt x="399337" y="1204837"/>
                </a:cubicBezTo>
                <a:cubicBezTo>
                  <a:pt x="399337" y="1160466"/>
                  <a:pt x="436881" y="1126335"/>
                  <a:pt x="477839" y="1126335"/>
                </a:cubicBezTo>
                <a:close/>
              </a:path>
            </a:pathLst>
          </a:custGeom>
          <a:solidFill>
            <a:schemeClr val="bg1"/>
          </a:solidFill>
          <a:ln w="1330"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sp>
        <p:nvSpPr>
          <p:cNvPr id="2" name="文本框 1"/>
          <p:cNvSpPr txBox="1"/>
          <p:nvPr/>
        </p:nvSpPr>
        <p:spPr>
          <a:xfrm>
            <a:off x="7180580" y="1880870"/>
            <a:ext cx="3856990" cy="3710940"/>
          </a:xfrm>
          <a:prstGeom prst="rect">
            <a:avLst/>
          </a:prstGeom>
          <a:noFill/>
        </p:spPr>
        <p:txBody>
          <a:bodyPr wrap="square" rtlCol="0">
            <a:noAutofit/>
          </a:bodyPr>
          <a:p>
            <a:r>
              <a:rPr lang="zh-CN" altLang="en-US">
                <a:latin typeface="方正楷体_GBK" panose="03000509000000000000" charset="-122"/>
                <a:ea typeface="方正楷体_GBK" panose="03000509000000000000" charset="-122"/>
                <a:cs typeface="方正楷体_GBK" panose="03000509000000000000" charset="-122"/>
              </a:rPr>
              <a:t>在《方案》制定过程中，主要根据《中华人民共和国退役军人保障法》《退役士兵安置条例》、省退役军人事务厅、省委组织部等</a:t>
            </a:r>
            <a:r>
              <a:rPr lang="en-US" altLang="zh-CN">
                <a:latin typeface="方正楷体_GBK" panose="03000509000000000000" charset="-122"/>
                <a:ea typeface="方正楷体_GBK" panose="03000509000000000000" charset="-122"/>
                <a:cs typeface="方正楷体_GBK" panose="03000509000000000000" charset="-122"/>
              </a:rPr>
              <a:t>10</a:t>
            </a:r>
            <a:r>
              <a:rPr lang="zh-CN" altLang="en-US">
                <a:latin typeface="方正楷体_GBK" panose="03000509000000000000" charset="-122"/>
                <a:ea typeface="方正楷体_GBK" panose="03000509000000000000" charset="-122"/>
                <a:cs typeface="方正楷体_GBK" panose="03000509000000000000" charset="-122"/>
              </a:rPr>
              <a:t>部门联合印发的《贯彻落实〈关于进一步加强由政府安排工作退役士兵就业安置工作意见〉实施办法》（苏退役军人发〔</a:t>
            </a:r>
            <a:r>
              <a:rPr lang="en-US" altLang="zh-CN">
                <a:latin typeface="方正楷体_GBK" panose="03000509000000000000" charset="-122"/>
                <a:ea typeface="方正楷体_GBK" panose="03000509000000000000" charset="-122"/>
                <a:cs typeface="方正楷体_GBK" panose="03000509000000000000" charset="-122"/>
              </a:rPr>
              <a:t>2018</a:t>
            </a:r>
            <a:r>
              <a:rPr lang="zh-CN" altLang="en-US">
                <a:latin typeface="方正楷体_GBK" panose="03000509000000000000" charset="-122"/>
                <a:ea typeface="方正楷体_GBK" panose="03000509000000000000" charset="-122"/>
                <a:cs typeface="方正楷体_GBK" panose="03000509000000000000" charset="-122"/>
              </a:rPr>
              <a:t>〕</a:t>
            </a:r>
            <a:r>
              <a:rPr lang="en-US" altLang="zh-CN">
                <a:latin typeface="方正楷体_GBK" panose="03000509000000000000" charset="-122"/>
                <a:ea typeface="方正楷体_GBK" panose="03000509000000000000" charset="-122"/>
                <a:cs typeface="方正楷体_GBK" panose="03000509000000000000" charset="-122"/>
              </a:rPr>
              <a:t>2</a:t>
            </a:r>
            <a:r>
              <a:rPr lang="zh-CN" altLang="en-US">
                <a:latin typeface="方正楷体_GBK" panose="03000509000000000000" charset="-122"/>
                <a:ea typeface="方正楷体_GBK" panose="03000509000000000000" charset="-122"/>
                <a:cs typeface="方正楷体_GBK" panose="03000509000000000000" charset="-122"/>
              </a:rPr>
              <a:t>号）和淮安市退役军人事务局办公室文件《关于下达全市</a:t>
            </a:r>
            <a:r>
              <a:rPr lang="en-US" altLang="zh-CN">
                <a:latin typeface="方正楷体_GBK" panose="03000509000000000000" charset="-122"/>
                <a:ea typeface="方正楷体_GBK" panose="03000509000000000000" charset="-122"/>
                <a:cs typeface="方正楷体_GBK" panose="03000509000000000000" charset="-122"/>
              </a:rPr>
              <a:t>2024</a:t>
            </a:r>
            <a:r>
              <a:rPr lang="zh-CN" altLang="en-US">
                <a:latin typeface="方正楷体_GBK" panose="03000509000000000000" charset="-122"/>
                <a:ea typeface="方正楷体_GBK" panose="03000509000000000000" charset="-122"/>
                <a:cs typeface="方正楷体_GBK" panose="03000509000000000000" charset="-122"/>
              </a:rPr>
              <a:t>年第一批安排工作退役士兵移交安置计划的通知》（淮退役军人发〔</a:t>
            </a:r>
            <a:r>
              <a:rPr lang="en-US" altLang="zh-CN">
                <a:latin typeface="方正楷体_GBK" panose="03000509000000000000" charset="-122"/>
                <a:ea typeface="方正楷体_GBK" panose="03000509000000000000" charset="-122"/>
                <a:cs typeface="方正楷体_GBK" panose="03000509000000000000" charset="-122"/>
              </a:rPr>
              <a:t>2024</a:t>
            </a:r>
            <a:r>
              <a:rPr lang="zh-CN" altLang="en-US">
                <a:latin typeface="方正楷体_GBK" panose="03000509000000000000" charset="-122"/>
                <a:ea typeface="方正楷体_GBK" panose="03000509000000000000" charset="-122"/>
                <a:cs typeface="方正楷体_GBK" panose="03000509000000000000" charset="-122"/>
              </a:rPr>
              <a:t>〕</a:t>
            </a:r>
            <a:r>
              <a:rPr lang="en-US" altLang="zh-CN">
                <a:latin typeface="方正楷体_GBK" panose="03000509000000000000" charset="-122"/>
                <a:ea typeface="方正楷体_GBK" panose="03000509000000000000" charset="-122"/>
                <a:cs typeface="方正楷体_GBK" panose="03000509000000000000" charset="-122"/>
              </a:rPr>
              <a:t>17</a:t>
            </a:r>
            <a:r>
              <a:rPr lang="zh-CN" altLang="en-US">
                <a:latin typeface="方正楷体_GBK" panose="03000509000000000000" charset="-122"/>
                <a:ea typeface="方正楷体_GBK" panose="03000509000000000000" charset="-122"/>
                <a:cs typeface="方正楷体_GBK" panose="03000509000000000000" charset="-122"/>
              </a:rPr>
              <a:t>号）等文件精神，以及省市对退役军人安置工作要求。</a:t>
            </a:r>
            <a:endParaRPr lang="zh-CN" altLang="en-US">
              <a:latin typeface="方正楷体_GBK" panose="03000509000000000000" charset="-122"/>
              <a:ea typeface="方正楷体_GBK" panose="03000509000000000000" charset="-122"/>
              <a:cs typeface="方正楷体_GBK"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loria的作品1" descr="C:/Users/坤泽君/AppData/Local/Temp/picturecompress_20211225005627/output_13.pngoutput_13"/>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27" name="Gloria的作品2" descr="C:/Users/坤泽君/AppData/Local/Temp/picturecompress_20211225005627/output_14.pngoutput_14"/>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28" name="Gloria的作品3" descr="C:/Users/坤泽君/AppData/Local/Temp/picturecompress_20211225005627/output_15.pngoutput_15"/>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16.pngoutput_16"/>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16" name="Gloria的作品5" descr="C:/Users/坤泽君/AppData/Local/Temp/picturecompress_20211225005627/output_17.pngoutput_17"/>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3093292" y="2853393"/>
            <a:ext cx="6005416" cy="2584450"/>
          </a:xfrm>
          <a:prstGeom prst="rect">
            <a:avLst/>
          </a:prstGeom>
          <a:noFill/>
          <a:effectLst/>
        </p:spPr>
        <p:txBody>
          <a:bodyPr wrap="square" rtlCol="0">
            <a:spAutoFit/>
          </a:bodyPr>
          <a:lstStyle/>
          <a:p>
            <a:pPr algn="dist"/>
            <a:r>
              <a:rPr lang="zh-CN" altLang="en-US" sz="54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rPr>
              <a:t>工作目标</a:t>
            </a:r>
            <a:endParaRPr lang="zh-CN" altLang="en-US" sz="5400" dirty="0">
              <a:solidFill>
                <a:schemeClr val="accent1"/>
              </a:solidFill>
              <a:latin typeface="思源黑体 CN Bold" panose="020B0800000000000000" charset="-122"/>
              <a:ea typeface="思源黑体 CN Bold" panose="020B0800000000000000" charset="-122"/>
              <a:cs typeface="思源黑体 CN Regular" panose="020B0500000000000000" pitchFamily="34" charset="-122"/>
              <a:sym typeface="思源黑体 CN Regular" panose="020B0500000000000000" pitchFamily="34" charset="-122"/>
            </a:endParaRPr>
          </a:p>
          <a:p>
            <a:pPr algn="dist"/>
            <a:endParaRPr lang="zh-CN" altLang="en-US" sz="5400" dirty="0">
              <a:solidFill>
                <a:schemeClr val="accent1"/>
              </a:solidFill>
              <a:latin typeface="+mj-ea"/>
              <a:ea typeface="+mj-ea"/>
              <a:cs typeface="思源黑体 CN Regular" panose="020B0500000000000000" pitchFamily="34" charset="-122"/>
              <a:sym typeface="思源黑体 CN Regular" panose="020B0500000000000000" pitchFamily="34" charset="-122"/>
            </a:endParaRPr>
          </a:p>
          <a:p>
            <a:pPr algn="dist"/>
            <a:endPar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7"/>
          <p:cNvGrpSpPr/>
          <p:nvPr/>
        </p:nvGrpSpPr>
        <p:grpSpPr>
          <a:xfrm>
            <a:off x="3240989" y="2058810"/>
            <a:ext cx="5746607" cy="662940"/>
            <a:chOff x="3182823" y="1562295"/>
            <a:chExt cx="5746607" cy="662940"/>
          </a:xfrm>
        </p:grpSpPr>
        <p:sp>
          <p:nvSpPr>
            <p:cNvPr id="36" name="Gloria的作品7-1"/>
            <p:cNvSpPr txBox="1"/>
            <p:nvPr>
              <p:custDataLst>
                <p:tags r:id="rId6"/>
              </p:custDataLst>
            </p:nvPr>
          </p:nvSpPr>
          <p:spPr>
            <a:xfrm>
              <a:off x="4915480" y="1562295"/>
              <a:ext cx="2317500" cy="662940"/>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PART  03</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7-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7-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8" descr="C:/Users/坤泽君/AppData/Local/Temp/picturecompress_20211225005627/output_18.pngoutput_18"/>
          <p:cNvPicPr>
            <a:picLocks noChangeAspect="1"/>
          </p:cNvPicPr>
          <p:nvPr/>
        </p:nvPicPr>
        <p:blipFill>
          <a:blip r:embed="rId7"/>
          <a:stretch>
            <a:fillRect/>
          </a:stretch>
        </p:blipFill>
        <p:spPr>
          <a:xfrm>
            <a:off x="8996694" y="666859"/>
            <a:ext cx="2463786" cy="755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loria的作品1" descr="C:/Users/坤泽君/AppData/Local/Temp/picturecompress_20211225005627/output_19.pngoutput_19"/>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31" name="Gloria的作品2" descr="C:/Users/坤泽君/AppData/Local/Temp/picturecompress_20211225005627/output_20.pngoutput_20"/>
          <p:cNvPicPr>
            <a:picLocks noChangeAspect="1"/>
          </p:cNvPicPr>
          <p:nvPr/>
        </p:nvPicPr>
        <p:blipFill>
          <a:blip r:embed="rId2">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3" descr="C:/Users/坤泽君/AppData/Local/Temp/picturecompress_20211225005627/output_21.pngoutput_21"/>
          <p:cNvPicPr>
            <a:picLocks noChangeAspect="1"/>
          </p:cNvPicPr>
          <p:nvPr/>
        </p:nvPicPr>
        <p:blipFill>
          <a:blip r:embed="rId3">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54" name="Gloria的作品4" descr="C:/Users/坤泽君/AppData/Local/Temp/picturecompress_20211225005627/output_22.pngoutput_22"/>
          <p:cNvPicPr>
            <a:picLocks noChangeAspect="1"/>
          </p:cNvPicPr>
          <p:nvPr/>
        </p:nvPicPr>
        <p:blipFill>
          <a:blip r:embed="rId4"/>
          <a:stretch>
            <a:fillRect/>
          </a:stretch>
        </p:blipFill>
        <p:spPr>
          <a:xfrm>
            <a:off x="8996694" y="666859"/>
            <a:ext cx="2463786" cy="755031"/>
          </a:xfrm>
          <a:prstGeom prst="rect">
            <a:avLst/>
          </a:prstGeom>
        </p:spPr>
      </p:pic>
      <p:sp>
        <p:nvSpPr>
          <p:cNvPr id="15" name="Gloria的作品5"/>
          <p:cNvSpPr/>
          <p:nvPr/>
        </p:nvSpPr>
        <p:spPr>
          <a:xfrm>
            <a:off x="610565" y="496900"/>
            <a:ext cx="10970871" cy="5973348"/>
          </a:xfrm>
          <a:prstGeom prst="roundRect">
            <a:avLst>
              <a:gd name="adj" fmla="val 5843"/>
            </a:avLst>
          </a:prstGeom>
          <a:solidFill>
            <a:schemeClr val="bg1">
              <a:alpha val="95000"/>
            </a:schemeClr>
          </a:solidFill>
          <a:ln>
            <a:solidFill>
              <a:schemeClr val="accent1"/>
            </a:solidFill>
          </a:ln>
          <a:effectLst>
            <a:reflection stA="44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Regular" panose="020B0500000000000000" pitchFamily="34" charset="-122"/>
            </a:endParaRPr>
          </a:p>
        </p:txBody>
      </p:sp>
      <p:pic>
        <p:nvPicPr>
          <p:cNvPr id="41" name="Gloria的作品6" descr="C:/Users/坤泽君/AppData/Local/Temp/picturecompress_20211225005627/output_23.pngoutput_23"/>
          <p:cNvPicPr>
            <a:picLocks noChangeAspect="1"/>
          </p:cNvPicPr>
          <p:nvPr/>
        </p:nvPicPr>
        <p:blipFill>
          <a:blip r:embed="rId5"/>
          <a:srcRect/>
          <a:stretch>
            <a:fillRect/>
          </a:stretch>
        </p:blipFill>
        <p:spPr>
          <a:xfrm rot="21340920" flipH="1">
            <a:off x="-21025" y="5382327"/>
            <a:ext cx="12303166" cy="1930602"/>
          </a:xfrm>
          <a:custGeom>
            <a:avLst/>
            <a:gdLst>
              <a:gd name="connsiteX0" fmla="*/ 0 w 12303166"/>
              <a:gd name="connsiteY0" fmla="*/ 0 h 1930602"/>
              <a:gd name="connsiteX1" fmla="*/ 145773 w 12303166"/>
              <a:gd name="connsiteY1" fmla="*/ 1930602 h 1930602"/>
              <a:gd name="connsiteX2" fmla="*/ 12303166 w 12303166"/>
              <a:gd name="connsiteY2" fmla="*/ 1012642 h 1930602"/>
              <a:gd name="connsiteX3" fmla="*/ 12226705 w 12303166"/>
              <a:gd name="connsiteY3" fmla="*/ 0 h 1930602"/>
            </a:gdLst>
            <a:ahLst/>
            <a:cxnLst>
              <a:cxn ang="0">
                <a:pos x="connsiteX0" y="connsiteY0"/>
              </a:cxn>
              <a:cxn ang="0">
                <a:pos x="connsiteX1" y="connsiteY1"/>
              </a:cxn>
              <a:cxn ang="0">
                <a:pos x="connsiteX2" y="connsiteY2"/>
              </a:cxn>
              <a:cxn ang="0">
                <a:pos x="connsiteX3" y="connsiteY3"/>
              </a:cxn>
            </a:cxnLst>
            <a:rect l="l" t="t" r="r" b="b"/>
            <a:pathLst>
              <a:path w="12303166" h="1930602">
                <a:moveTo>
                  <a:pt x="0" y="0"/>
                </a:moveTo>
                <a:lnTo>
                  <a:pt x="145773" y="1930602"/>
                </a:lnTo>
                <a:lnTo>
                  <a:pt x="12303166" y="1012642"/>
                </a:lnTo>
                <a:lnTo>
                  <a:pt x="12226705" y="0"/>
                </a:lnTo>
                <a:close/>
              </a:path>
            </a:pathLst>
          </a:custGeom>
        </p:spPr>
      </p:pic>
      <p:grpSp>
        <p:nvGrpSpPr>
          <p:cNvPr id="16" name="Gloria的作品7"/>
          <p:cNvGrpSpPr/>
          <p:nvPr/>
        </p:nvGrpSpPr>
        <p:grpSpPr>
          <a:xfrm>
            <a:off x="4231569" y="699570"/>
            <a:ext cx="3731401" cy="605991"/>
            <a:chOff x="4231569" y="2846033"/>
            <a:chExt cx="3731401" cy="605991"/>
          </a:xfrm>
        </p:grpSpPr>
        <p:grpSp>
          <p:nvGrpSpPr>
            <p:cNvPr id="18" name="组合 17"/>
            <p:cNvGrpSpPr/>
            <p:nvPr/>
          </p:nvGrpSpPr>
          <p:grpSpPr>
            <a:xfrm>
              <a:off x="4281348" y="3255174"/>
              <a:ext cx="3631843" cy="196850"/>
              <a:chOff x="4281348" y="1786692"/>
              <a:chExt cx="3631843" cy="196850"/>
            </a:xfrm>
          </p:grpSpPr>
          <p:sp>
            <p:nvSpPr>
              <p:cNvPr id="20" name="Gloria的作品7-1"/>
              <p:cNvSpPr txBox="1"/>
              <p:nvPr/>
            </p:nvSpPr>
            <p:spPr>
              <a:xfrm>
                <a:off x="5011437" y="1786692"/>
                <a:ext cx="2171665" cy="196850"/>
              </a:xfrm>
              <a:prstGeom prst="rect">
                <a:avLst/>
              </a:prstGeom>
              <a:effectLst/>
            </p:spPr>
            <p:txBody>
              <a:bodyPr wrap="square" lIns="43848" tIns="21923" rIns="43848" bIns="21923" rtlCol="0">
                <a:spAutoFit/>
              </a:bodyPr>
              <a:lstStyle/>
              <a:p>
                <a:pPr marL="0" marR="0" lvl="0" indent="0" algn="dist" defTabSz="914400" rtl="0" eaLnBrk="1" fontAlgn="auto" latinLnBrk="0" hangingPunct="1">
                  <a:lnSpc>
                    <a:spcPct val="100000"/>
                  </a:lnSpc>
                  <a:spcBef>
                    <a:spcPts val="0"/>
                  </a:spcBef>
                  <a:buClrTx/>
                  <a:buSzTx/>
                  <a:buFontTx/>
                  <a:buNone/>
                  <a:defRPr/>
                </a:pPr>
                <a:endParaRPr kumimoji="0" lang="zh-CN" altLang="en-US" sz="1000" b="0" i="0" u="none" strike="noStrike" kern="1200" cap="none" spc="0" normalizeH="0" baseline="0" noProof="0" dirty="0">
                  <a:ln>
                    <a:noFill/>
                  </a:ln>
                  <a:solidFill>
                    <a:schemeClr val="accent1"/>
                  </a:solidFill>
                  <a:effectLst/>
                  <a:uLnTx/>
                  <a:uFillTx/>
                  <a:latin typeface="+mj-ea"/>
                  <a:ea typeface="+mj-ea"/>
                  <a:cs typeface="思源黑体 CN Regular" panose="020B0500000000000000" pitchFamily="34" charset="-122"/>
                </a:endParaRPr>
              </a:p>
            </p:txBody>
          </p:sp>
          <p:grpSp>
            <p:nvGrpSpPr>
              <p:cNvPr id="21" name="组合 20"/>
              <p:cNvGrpSpPr/>
              <p:nvPr/>
            </p:nvGrpSpPr>
            <p:grpSpPr>
              <a:xfrm>
                <a:off x="4281348" y="1882620"/>
                <a:ext cx="3631843" cy="0"/>
                <a:chOff x="4157779" y="1328463"/>
                <a:chExt cx="3631843" cy="0"/>
              </a:xfrm>
            </p:grpSpPr>
            <p:cxnSp>
              <p:nvCxnSpPr>
                <p:cNvPr id="23" name="Gloria的作品7-2"/>
                <p:cNvCxnSpPr/>
                <p:nvPr/>
              </p:nvCxnSpPr>
              <p:spPr>
                <a:xfrm>
                  <a:off x="7165357"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Gloria的作品7-3"/>
                <p:cNvCxnSpPr/>
                <p:nvPr/>
              </p:nvCxnSpPr>
              <p:spPr>
                <a:xfrm>
                  <a:off x="4157779" y="1328463"/>
                  <a:ext cx="624265" cy="0"/>
                </a:xfrm>
                <a:prstGeom prst="line">
                  <a:avLst/>
                </a:prstGeom>
                <a:solidFill>
                  <a:srgbClr val="D7241F"/>
                </a:solidFill>
                <a:ln w="304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sp>
          <p:nvSpPr>
            <p:cNvPr id="19" name="Gloria的作品7-4"/>
            <p:cNvSpPr txBox="1"/>
            <p:nvPr>
              <p:custDataLst>
                <p:tags r:id="rId6"/>
              </p:custDataLst>
            </p:nvPr>
          </p:nvSpPr>
          <p:spPr>
            <a:xfrm>
              <a:off x="4231569" y="2846033"/>
              <a:ext cx="3731401" cy="443230"/>
            </a:xfrm>
            <a:prstGeom prst="rect">
              <a:avLst/>
            </a:prstGeom>
            <a:noFill/>
            <a:effectLst/>
          </p:spPr>
          <p:txBody>
            <a:bodyPr wrap="square" lIns="43848" tIns="21923" rIns="43848" bIns="21923" rtlCol="0">
              <a:spAutoFit/>
            </a:bodyPr>
            <a:lstStyle/>
            <a:p>
              <a:pPr algn="dist">
                <a:buClrTx/>
                <a:buSzTx/>
                <a:buNone/>
              </a:pPr>
              <a:r>
                <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rPr>
                <a:t>工作目标</a:t>
              </a:r>
              <a:endParaRPr lang="zh-CN" altLang="en-US" sz="2600" dirty="0">
                <a:solidFill>
                  <a:schemeClr val="accent1"/>
                </a:solidFill>
                <a:effectLst>
                  <a:outerShdw blurRad="24360" dist="18270" dir="5400000" algn="t" rotWithShape="0">
                    <a:prstClr val="black">
                      <a:alpha val="15000"/>
                    </a:prstClr>
                  </a:outerShdw>
                </a:effectLst>
                <a:latin typeface="+mj-ea"/>
                <a:ea typeface="+mj-ea"/>
                <a:cs typeface="思源黑体 CN Regular" panose="020B0500000000000000" pitchFamily="34" charset="-122"/>
              </a:endParaRPr>
            </a:p>
          </p:txBody>
        </p:sp>
      </p:grpSp>
      <p:pic>
        <p:nvPicPr>
          <p:cNvPr id="33" name="Gloria的作品8" descr="C:/Users/坤泽君/AppData/Local/Temp/picturecompress_20211225005627/output_24.pngoutput_24"/>
          <p:cNvPicPr>
            <a:picLocks noChangeAspect="1"/>
          </p:cNvPicPr>
          <p:nvPr/>
        </p:nvPicPr>
        <p:blipFill>
          <a:blip r:embed="rId7"/>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sp>
        <p:nvSpPr>
          <p:cNvPr id="17" name="Gloria的作品9"/>
          <p:cNvSpPr/>
          <p:nvPr/>
        </p:nvSpPr>
        <p:spPr>
          <a:xfrm>
            <a:off x="1055688" y="1919110"/>
            <a:ext cx="5113867" cy="4052711"/>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22" name="Gloria的作品10"/>
          <p:cNvSpPr/>
          <p:nvPr/>
        </p:nvSpPr>
        <p:spPr>
          <a:xfrm>
            <a:off x="1056219" y="1917828"/>
            <a:ext cx="1907293" cy="4052711"/>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Regular" panose="020B0500000000000000" pitchFamily="34" charset="-122"/>
            </a:endParaRPr>
          </a:p>
        </p:txBody>
      </p:sp>
      <p:sp>
        <p:nvSpPr>
          <p:cNvPr id="36" name="Gloria的作品14"/>
          <p:cNvSpPr/>
          <p:nvPr/>
        </p:nvSpPr>
        <p:spPr>
          <a:xfrm>
            <a:off x="5466873" y="3241501"/>
            <a:ext cx="1405363" cy="140536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49000">
                <a:srgbClr val="D00000"/>
              </a:gs>
              <a:gs pos="2000">
                <a:schemeClr val="accent1">
                  <a:lumMod val="41000"/>
                </a:schemeClr>
              </a:gs>
              <a:gs pos="98000">
                <a:schemeClr val="accent1">
                  <a:lumMod val="54000"/>
                  <a:lumOff val="46000"/>
                </a:schemeClr>
              </a:gs>
            </a:gsLst>
            <a:lin ang="13500000" scaled="1"/>
          </a:gradFill>
          <a:ln>
            <a:noFill/>
          </a:ln>
          <a:effectLst>
            <a:outerShdw blurRad="508000" dist="2540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思源黑体 CN Regular" panose="020B0500000000000000" pitchFamily="34" charset="-122"/>
              <a:cs typeface="思源黑体 CN Regular" panose="020B0500000000000000" pitchFamily="34" charset="-122"/>
            </a:endParaRPr>
          </a:p>
        </p:txBody>
      </p:sp>
      <p:sp>
        <p:nvSpPr>
          <p:cNvPr id="35" name="Gloria的作品19"/>
          <p:cNvSpPr/>
          <p:nvPr/>
        </p:nvSpPr>
        <p:spPr>
          <a:xfrm>
            <a:off x="6004454" y="3702884"/>
            <a:ext cx="330200" cy="362857"/>
          </a:xfrm>
          <a:custGeom>
            <a:avLst/>
            <a:gdLst>
              <a:gd name="connsiteX0" fmla="*/ 276464 w 1242381"/>
              <a:gd name="connsiteY0" fmla="*/ 337900 h 1365254"/>
              <a:gd name="connsiteX1" fmla="*/ 276464 w 1242381"/>
              <a:gd name="connsiteY1" fmla="*/ 1293578 h 1365254"/>
              <a:gd name="connsiteX2" fmla="*/ 204788 w 1242381"/>
              <a:gd name="connsiteY2" fmla="*/ 1365254 h 1365254"/>
              <a:gd name="connsiteX3" fmla="*/ 133112 w 1242381"/>
              <a:gd name="connsiteY3" fmla="*/ 1293578 h 1365254"/>
              <a:gd name="connsiteX4" fmla="*/ 133112 w 1242381"/>
              <a:gd name="connsiteY4" fmla="*/ 337900 h 1365254"/>
              <a:gd name="connsiteX5" fmla="*/ 0 w 1242381"/>
              <a:gd name="connsiteY5" fmla="*/ 337900 h 1365254"/>
              <a:gd name="connsiteX6" fmla="*/ 201375 w 1242381"/>
              <a:gd name="connsiteY6" fmla="*/ 0 h 1365254"/>
              <a:gd name="connsiteX7" fmla="*/ 402750 w 1242381"/>
              <a:gd name="connsiteY7" fmla="*/ 334487 h 1365254"/>
              <a:gd name="connsiteX8" fmla="*/ 276464 w 1242381"/>
              <a:gd name="connsiteY8" fmla="*/ 334487 h 1365254"/>
              <a:gd name="connsiteX9" fmla="*/ 668974 w 1242381"/>
              <a:gd name="connsiteY9" fmla="*/ 481252 h 1365254"/>
              <a:gd name="connsiteX10" fmla="*/ 590472 w 1242381"/>
              <a:gd name="connsiteY10" fmla="*/ 559754 h 1365254"/>
              <a:gd name="connsiteX11" fmla="*/ 477839 w 1242381"/>
              <a:gd name="connsiteY11" fmla="*/ 559754 h 1365254"/>
              <a:gd name="connsiteX12" fmla="*/ 399337 w 1242381"/>
              <a:gd name="connsiteY12" fmla="*/ 481252 h 1365254"/>
              <a:gd name="connsiteX13" fmla="*/ 477839 w 1242381"/>
              <a:gd name="connsiteY13" fmla="*/ 402750 h 1365254"/>
              <a:gd name="connsiteX14" fmla="*/ 590472 w 1242381"/>
              <a:gd name="connsiteY14" fmla="*/ 402750 h 1365254"/>
              <a:gd name="connsiteX15" fmla="*/ 668974 w 1242381"/>
              <a:gd name="connsiteY15" fmla="*/ 481252 h 1365254"/>
              <a:gd name="connsiteX16" fmla="*/ 822566 w 1242381"/>
              <a:gd name="connsiteY16" fmla="*/ 726998 h 1365254"/>
              <a:gd name="connsiteX17" fmla="*/ 744063 w 1242381"/>
              <a:gd name="connsiteY17" fmla="*/ 805500 h 1365254"/>
              <a:gd name="connsiteX18" fmla="*/ 477839 w 1242381"/>
              <a:gd name="connsiteY18" fmla="*/ 805500 h 1365254"/>
              <a:gd name="connsiteX19" fmla="*/ 399337 w 1242381"/>
              <a:gd name="connsiteY19" fmla="*/ 726998 h 1365254"/>
              <a:gd name="connsiteX20" fmla="*/ 477839 w 1242381"/>
              <a:gd name="connsiteY20" fmla="*/ 648496 h 1365254"/>
              <a:gd name="connsiteX21" fmla="*/ 744063 w 1242381"/>
              <a:gd name="connsiteY21" fmla="*/ 648496 h 1365254"/>
              <a:gd name="connsiteX22" fmla="*/ 822566 w 1242381"/>
              <a:gd name="connsiteY22" fmla="*/ 726998 h 1365254"/>
              <a:gd name="connsiteX23" fmla="*/ 477839 w 1242381"/>
              <a:gd name="connsiteY23" fmla="*/ 887415 h 1365254"/>
              <a:gd name="connsiteX24" fmla="*/ 955678 w 1242381"/>
              <a:gd name="connsiteY24" fmla="*/ 887415 h 1365254"/>
              <a:gd name="connsiteX25" fmla="*/ 1034180 w 1242381"/>
              <a:gd name="connsiteY25" fmla="*/ 965917 h 1365254"/>
              <a:gd name="connsiteX26" fmla="*/ 955678 w 1242381"/>
              <a:gd name="connsiteY26" fmla="*/ 1044419 h 1365254"/>
              <a:gd name="connsiteX27" fmla="*/ 477839 w 1242381"/>
              <a:gd name="connsiteY27" fmla="*/ 1044419 h 1365254"/>
              <a:gd name="connsiteX28" fmla="*/ 399337 w 1242381"/>
              <a:gd name="connsiteY28" fmla="*/ 965917 h 1365254"/>
              <a:gd name="connsiteX29" fmla="*/ 477839 w 1242381"/>
              <a:gd name="connsiteY29" fmla="*/ 887415 h 1365254"/>
              <a:gd name="connsiteX30" fmla="*/ 477839 w 1242381"/>
              <a:gd name="connsiteY30" fmla="*/ 1126335 h 1365254"/>
              <a:gd name="connsiteX31" fmla="*/ 1163879 w 1242381"/>
              <a:gd name="connsiteY31" fmla="*/ 1126335 h 1365254"/>
              <a:gd name="connsiteX32" fmla="*/ 1242381 w 1242381"/>
              <a:gd name="connsiteY32" fmla="*/ 1204837 h 1365254"/>
              <a:gd name="connsiteX33" fmla="*/ 1163879 w 1242381"/>
              <a:gd name="connsiteY33" fmla="*/ 1283339 h 1365254"/>
              <a:gd name="connsiteX34" fmla="*/ 477839 w 1242381"/>
              <a:gd name="connsiteY34" fmla="*/ 1283339 h 1365254"/>
              <a:gd name="connsiteX35" fmla="*/ 399337 w 1242381"/>
              <a:gd name="connsiteY35" fmla="*/ 1204837 h 1365254"/>
              <a:gd name="connsiteX36" fmla="*/ 477839 w 1242381"/>
              <a:gd name="connsiteY36" fmla="*/ 1126335 h 13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42381" h="1365254">
                <a:moveTo>
                  <a:pt x="276464" y="337900"/>
                </a:moveTo>
                <a:lnTo>
                  <a:pt x="276464" y="1293578"/>
                </a:lnTo>
                <a:cubicBezTo>
                  <a:pt x="276464" y="1334536"/>
                  <a:pt x="242333" y="1365254"/>
                  <a:pt x="204788" y="1365254"/>
                </a:cubicBezTo>
                <a:cubicBezTo>
                  <a:pt x="163830" y="1365254"/>
                  <a:pt x="133112" y="1331123"/>
                  <a:pt x="133112" y="1293578"/>
                </a:cubicBezTo>
                <a:lnTo>
                  <a:pt x="133112" y="337900"/>
                </a:lnTo>
                <a:lnTo>
                  <a:pt x="0" y="337900"/>
                </a:lnTo>
                <a:lnTo>
                  <a:pt x="201375" y="0"/>
                </a:lnTo>
                <a:lnTo>
                  <a:pt x="402750" y="334487"/>
                </a:lnTo>
                <a:lnTo>
                  <a:pt x="276464" y="334487"/>
                </a:lnTo>
                <a:close/>
                <a:moveTo>
                  <a:pt x="668974" y="481252"/>
                </a:moveTo>
                <a:cubicBezTo>
                  <a:pt x="668974" y="525623"/>
                  <a:pt x="634843" y="559754"/>
                  <a:pt x="590472" y="559754"/>
                </a:cubicBezTo>
                <a:lnTo>
                  <a:pt x="477839" y="559754"/>
                </a:lnTo>
                <a:cubicBezTo>
                  <a:pt x="433468" y="559754"/>
                  <a:pt x="399337" y="525623"/>
                  <a:pt x="399337" y="481252"/>
                </a:cubicBezTo>
                <a:cubicBezTo>
                  <a:pt x="399337" y="436881"/>
                  <a:pt x="433468" y="402750"/>
                  <a:pt x="477839" y="402750"/>
                </a:cubicBezTo>
                <a:lnTo>
                  <a:pt x="590472" y="402750"/>
                </a:lnTo>
                <a:cubicBezTo>
                  <a:pt x="634843" y="402750"/>
                  <a:pt x="668974" y="436881"/>
                  <a:pt x="668974" y="481252"/>
                </a:cubicBezTo>
                <a:close/>
                <a:moveTo>
                  <a:pt x="822566" y="726998"/>
                </a:moveTo>
                <a:cubicBezTo>
                  <a:pt x="822566" y="771369"/>
                  <a:pt x="788434" y="805500"/>
                  <a:pt x="744063" y="805500"/>
                </a:cubicBezTo>
                <a:lnTo>
                  <a:pt x="477839" y="805500"/>
                </a:lnTo>
                <a:cubicBezTo>
                  <a:pt x="433468" y="805500"/>
                  <a:pt x="399337" y="771369"/>
                  <a:pt x="399337" y="726998"/>
                </a:cubicBezTo>
                <a:cubicBezTo>
                  <a:pt x="399337" y="682627"/>
                  <a:pt x="433468" y="648496"/>
                  <a:pt x="477839" y="648496"/>
                </a:cubicBezTo>
                <a:lnTo>
                  <a:pt x="744063" y="648496"/>
                </a:lnTo>
                <a:cubicBezTo>
                  <a:pt x="785021" y="648496"/>
                  <a:pt x="822566" y="682627"/>
                  <a:pt x="822566" y="726998"/>
                </a:cubicBezTo>
                <a:close/>
                <a:moveTo>
                  <a:pt x="477839" y="887415"/>
                </a:moveTo>
                <a:lnTo>
                  <a:pt x="955678" y="887415"/>
                </a:lnTo>
                <a:cubicBezTo>
                  <a:pt x="1000049" y="887415"/>
                  <a:pt x="1034180" y="921546"/>
                  <a:pt x="1034180" y="965917"/>
                </a:cubicBezTo>
                <a:cubicBezTo>
                  <a:pt x="1034180" y="1010288"/>
                  <a:pt x="1000049" y="1044419"/>
                  <a:pt x="955678" y="1044419"/>
                </a:cubicBezTo>
                <a:lnTo>
                  <a:pt x="477839" y="1044419"/>
                </a:lnTo>
                <a:cubicBezTo>
                  <a:pt x="433468" y="1044419"/>
                  <a:pt x="399337" y="1010288"/>
                  <a:pt x="399337" y="965917"/>
                </a:cubicBezTo>
                <a:cubicBezTo>
                  <a:pt x="399337" y="921546"/>
                  <a:pt x="436881" y="887415"/>
                  <a:pt x="477839" y="887415"/>
                </a:cubicBezTo>
                <a:close/>
                <a:moveTo>
                  <a:pt x="477839" y="1126335"/>
                </a:moveTo>
                <a:lnTo>
                  <a:pt x="1163879" y="1126335"/>
                </a:lnTo>
                <a:cubicBezTo>
                  <a:pt x="1208250" y="1126335"/>
                  <a:pt x="1242381" y="1160466"/>
                  <a:pt x="1242381" y="1204837"/>
                </a:cubicBezTo>
                <a:cubicBezTo>
                  <a:pt x="1242381" y="1249208"/>
                  <a:pt x="1208250" y="1283339"/>
                  <a:pt x="1163879" y="1283339"/>
                </a:cubicBezTo>
                <a:lnTo>
                  <a:pt x="477839" y="1283339"/>
                </a:lnTo>
                <a:cubicBezTo>
                  <a:pt x="433468" y="1283339"/>
                  <a:pt x="399337" y="1249208"/>
                  <a:pt x="399337" y="1204837"/>
                </a:cubicBezTo>
                <a:cubicBezTo>
                  <a:pt x="399337" y="1160466"/>
                  <a:pt x="436881" y="1126335"/>
                  <a:pt x="477839" y="1126335"/>
                </a:cubicBezTo>
                <a:close/>
              </a:path>
            </a:pathLst>
          </a:custGeom>
          <a:solidFill>
            <a:schemeClr val="bg1"/>
          </a:solidFill>
          <a:ln w="1330"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Regular" panose="020B0500000000000000" pitchFamily="34" charset="-122"/>
            </a:endParaRPr>
          </a:p>
        </p:txBody>
      </p:sp>
      <p:sp>
        <p:nvSpPr>
          <p:cNvPr id="2" name="文本框 1"/>
          <p:cNvSpPr txBox="1"/>
          <p:nvPr/>
        </p:nvSpPr>
        <p:spPr>
          <a:xfrm>
            <a:off x="7180580" y="1880870"/>
            <a:ext cx="3856990" cy="3710940"/>
          </a:xfrm>
          <a:prstGeom prst="rect">
            <a:avLst/>
          </a:prstGeom>
          <a:noFill/>
        </p:spPr>
        <p:txBody>
          <a:bodyPr wrap="square" rtlCol="0">
            <a:noAutofit/>
          </a:bodyPr>
          <a:p>
            <a:r>
              <a:rPr lang="zh-CN" altLang="en-US" sz="1600">
                <a:latin typeface="方正楷体_GBK" panose="03000509000000000000" charset="-122"/>
                <a:ea typeface="方正楷体_GBK" panose="03000509000000000000" charset="-122"/>
                <a:cs typeface="方正楷体_GBK" panose="03000509000000000000" charset="-122"/>
              </a:rPr>
              <a:t>（一）安置任务：根据省正式移交的符合政府安排工作条件退役士兵计划数明确安置任务。</a:t>
            </a:r>
            <a:endParaRPr lang="en-US" altLang="zh-CN" sz="1600">
              <a:latin typeface="方正楷体_GBK" panose="03000509000000000000" charset="-122"/>
              <a:ea typeface="方正楷体_GBK" panose="03000509000000000000" charset="-122"/>
              <a:cs typeface="方正楷体_GBK" panose="03000509000000000000" charset="-122"/>
            </a:endParaRPr>
          </a:p>
          <a:p>
            <a:r>
              <a:rPr lang="zh-CN" altLang="en-US" sz="1600">
                <a:latin typeface="方正楷体_GBK" panose="03000509000000000000" charset="-122"/>
                <a:ea typeface="方正楷体_GBK" panose="03000509000000000000" charset="-122"/>
                <a:cs typeface="方正楷体_GBK" panose="03000509000000000000" charset="-122"/>
              </a:rPr>
              <a:t>（二）安置办法：根据相关政策规定，明确选岗办法、选岗流程，坚持安置政策、程序、办法和结果在一定范围内</a:t>
            </a:r>
            <a:r>
              <a:rPr lang="en-US" altLang="zh-CN" sz="1600">
                <a:latin typeface="方正楷体_GBK" panose="03000509000000000000" charset="-122"/>
                <a:ea typeface="方正楷体_GBK" panose="03000509000000000000" charset="-122"/>
                <a:cs typeface="方正楷体_GBK" panose="03000509000000000000" charset="-122"/>
              </a:rPr>
              <a:t>“</a:t>
            </a:r>
            <a:r>
              <a:rPr lang="zh-CN" altLang="en-US" sz="1600">
                <a:latin typeface="方正楷体_GBK" panose="03000509000000000000" charset="-122"/>
                <a:ea typeface="方正楷体_GBK" panose="03000509000000000000" charset="-122"/>
                <a:cs typeface="方正楷体_GBK" panose="03000509000000000000" charset="-122"/>
              </a:rPr>
              <a:t>五公开</a:t>
            </a:r>
            <a:r>
              <a:rPr lang="en-US" altLang="zh-CN" sz="1600">
                <a:latin typeface="方正楷体_GBK" panose="03000509000000000000" charset="-122"/>
                <a:ea typeface="方正楷体_GBK" panose="03000509000000000000" charset="-122"/>
                <a:cs typeface="方正楷体_GBK" panose="03000509000000000000" charset="-122"/>
              </a:rPr>
              <a:t>”</a:t>
            </a:r>
            <a:r>
              <a:rPr lang="zh-CN" altLang="en-US" sz="1600">
                <a:latin typeface="方正楷体_GBK" panose="03000509000000000000" charset="-122"/>
                <a:ea typeface="方正楷体_GBK" panose="03000509000000000000" charset="-122"/>
                <a:cs typeface="方正楷体_GBK" panose="03000509000000000000" charset="-122"/>
              </a:rPr>
              <a:t>，规范安置流程，提高安置公信力，确保安置工作在阳光下运行。</a:t>
            </a:r>
            <a:endParaRPr lang="en-US" altLang="zh-CN" sz="1600">
              <a:latin typeface="方正楷体_GBK" panose="03000509000000000000" charset="-122"/>
              <a:ea typeface="方正楷体_GBK" panose="03000509000000000000" charset="-122"/>
              <a:cs typeface="方正楷体_GBK" panose="03000509000000000000" charset="-122"/>
            </a:endParaRPr>
          </a:p>
          <a:p>
            <a:r>
              <a:rPr lang="zh-CN" altLang="en-US" sz="1600">
                <a:latin typeface="方正楷体_GBK" panose="03000509000000000000" charset="-122"/>
                <a:ea typeface="方正楷体_GBK" panose="03000509000000000000" charset="-122"/>
                <a:cs typeface="方正楷体_GBK" panose="03000509000000000000" charset="-122"/>
              </a:rPr>
              <a:t>（三）工作手续办理：根据上级文件要求，明确办理分配、办理报到、办理上岗手续时间及相关要求，规范办理流程。</a:t>
            </a:r>
            <a:endParaRPr lang="en-US" altLang="zh-CN" sz="1600">
              <a:latin typeface="方正楷体_GBK" panose="03000509000000000000" charset="-122"/>
              <a:ea typeface="方正楷体_GBK" panose="03000509000000000000" charset="-122"/>
              <a:cs typeface="方正楷体_GBK" panose="03000509000000000000" charset="-122"/>
            </a:endParaRPr>
          </a:p>
          <a:p>
            <a:r>
              <a:rPr lang="zh-CN" altLang="en-US" sz="1600">
                <a:latin typeface="方正楷体_GBK" panose="03000509000000000000" charset="-122"/>
                <a:ea typeface="方正楷体_GBK" panose="03000509000000000000" charset="-122"/>
                <a:cs typeface="方正楷体_GBK" panose="03000509000000000000" charset="-122"/>
              </a:rPr>
              <a:t>（四）依法保障待遇：依法落实政策，加强政策宣传，保障岗位待遇，发放待安置期生活补助，缴纳社保，明确工作职责、强化督导检查。</a:t>
            </a:r>
            <a:endParaRPr lang="zh-CN" altLang="en-US" sz="1600">
              <a:latin typeface="方正楷体_GBK" panose="03000509000000000000" charset="-122"/>
              <a:ea typeface="方正楷体_GBK" panose="03000509000000000000" charset="-122"/>
              <a:cs typeface="方正楷体_GBK"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loria的作品1" descr="C:/Users/坤泽君/AppData/Local/Temp/picturecompress_20211225005627/output_61.pngoutput_61"/>
          <p:cNvPicPr>
            <a:picLocks noChangeAspect="1"/>
          </p:cNvPicPr>
          <p:nvPr/>
        </p:nvPicPr>
        <p:blipFill>
          <a:blip r:embed="rId1"/>
          <a:srcRect/>
          <a:stretch>
            <a:fillRect/>
          </a:stretch>
        </p:blipFill>
        <p:spPr>
          <a:xfrm>
            <a:off x="2398" y="0"/>
            <a:ext cx="12189602" cy="6858000"/>
          </a:xfrm>
          <a:custGeom>
            <a:avLst/>
            <a:gdLst>
              <a:gd name="connsiteX0" fmla="*/ 0 w 12189602"/>
              <a:gd name="connsiteY0" fmla="*/ 0 h 6858000"/>
              <a:gd name="connsiteX1" fmla="*/ 12189602 w 12189602"/>
              <a:gd name="connsiteY1" fmla="*/ 0 h 6858000"/>
              <a:gd name="connsiteX2" fmla="*/ 12189602 w 12189602"/>
              <a:gd name="connsiteY2" fmla="*/ 6858000 h 6858000"/>
              <a:gd name="connsiteX3" fmla="*/ 0 w 121896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9602" h="6858000">
                <a:moveTo>
                  <a:pt x="0" y="0"/>
                </a:moveTo>
                <a:lnTo>
                  <a:pt x="12189602" y="0"/>
                </a:lnTo>
                <a:lnTo>
                  <a:pt x="12189602" y="6858000"/>
                </a:lnTo>
                <a:lnTo>
                  <a:pt x="0" y="6858000"/>
                </a:lnTo>
                <a:close/>
              </a:path>
            </a:pathLst>
          </a:custGeom>
        </p:spPr>
      </p:pic>
      <p:pic>
        <p:nvPicPr>
          <p:cNvPr id="27" name="Gloria的作品2" descr="C:/Users/坤泽君/AppData/Local/Temp/picturecompress_20211225005627/output_62.pngoutput_62"/>
          <p:cNvPicPr>
            <a:picLocks noChangeAspect="1"/>
          </p:cNvPicPr>
          <p:nvPr/>
        </p:nvPicPr>
        <p:blipFill>
          <a:blip r:embed="rId2"/>
          <a:srcRect/>
          <a:stretch>
            <a:fillRect/>
          </a:stretch>
        </p:blipFill>
        <p:spPr>
          <a:xfrm flipH="1">
            <a:off x="0" y="1"/>
            <a:ext cx="5425216" cy="1931699"/>
          </a:xfrm>
          <a:custGeom>
            <a:avLst/>
            <a:gdLst>
              <a:gd name="connsiteX0" fmla="*/ 5425216 w 5425216"/>
              <a:gd name="connsiteY0" fmla="*/ 0 h 1931699"/>
              <a:gd name="connsiteX1" fmla="*/ 0 w 5425216"/>
              <a:gd name="connsiteY1" fmla="*/ 0 h 1931699"/>
              <a:gd name="connsiteX2" fmla="*/ 0 w 5425216"/>
              <a:gd name="connsiteY2" fmla="*/ 1931699 h 1931699"/>
              <a:gd name="connsiteX3" fmla="*/ 5425216 w 5425216"/>
              <a:gd name="connsiteY3" fmla="*/ 1931699 h 1931699"/>
            </a:gdLst>
            <a:ahLst/>
            <a:cxnLst>
              <a:cxn ang="0">
                <a:pos x="connsiteX0" y="connsiteY0"/>
              </a:cxn>
              <a:cxn ang="0">
                <a:pos x="connsiteX1" y="connsiteY1"/>
              </a:cxn>
              <a:cxn ang="0">
                <a:pos x="connsiteX2" y="connsiteY2"/>
              </a:cxn>
              <a:cxn ang="0">
                <a:pos x="connsiteX3" y="connsiteY3"/>
              </a:cxn>
            </a:cxnLst>
            <a:rect l="l" t="t" r="r" b="b"/>
            <a:pathLst>
              <a:path w="5425216" h="1931699">
                <a:moveTo>
                  <a:pt x="5425216" y="0"/>
                </a:moveTo>
                <a:lnTo>
                  <a:pt x="0" y="0"/>
                </a:lnTo>
                <a:lnTo>
                  <a:pt x="0" y="1931699"/>
                </a:lnTo>
                <a:lnTo>
                  <a:pt x="5425216" y="1931699"/>
                </a:lnTo>
                <a:close/>
              </a:path>
            </a:pathLst>
          </a:custGeom>
        </p:spPr>
      </p:pic>
      <p:pic>
        <p:nvPicPr>
          <p:cNvPr id="28" name="Gloria的作品3" descr="C:/Users/坤泽君/AppData/Local/Temp/picturecompress_20211225005627/output_63.pngoutput_63"/>
          <p:cNvPicPr>
            <a:picLocks noChangeAspect="1"/>
          </p:cNvPicPr>
          <p:nvPr/>
        </p:nvPicPr>
        <p:blipFill>
          <a:blip r:embed="rId3">
            <a:alphaModFix amt="68000"/>
          </a:blip>
          <a:srcRect/>
          <a:stretch>
            <a:fillRect/>
          </a:stretch>
        </p:blipFill>
        <p:spPr>
          <a:xfrm flipV="1">
            <a:off x="1" y="3763925"/>
            <a:ext cx="12176613" cy="2324753"/>
          </a:xfrm>
          <a:custGeom>
            <a:avLst/>
            <a:gdLst>
              <a:gd name="connsiteX0" fmla="*/ 0 w 12176613"/>
              <a:gd name="connsiteY0" fmla="*/ 2324753 h 2324753"/>
              <a:gd name="connsiteX1" fmla="*/ 12176613 w 12176613"/>
              <a:gd name="connsiteY1" fmla="*/ 2324753 h 2324753"/>
              <a:gd name="connsiteX2" fmla="*/ 12176613 w 12176613"/>
              <a:gd name="connsiteY2" fmla="*/ 0 h 2324753"/>
              <a:gd name="connsiteX3" fmla="*/ 0 w 12176613"/>
              <a:gd name="connsiteY3" fmla="*/ 0 h 2324753"/>
            </a:gdLst>
            <a:ahLst/>
            <a:cxnLst>
              <a:cxn ang="0">
                <a:pos x="connsiteX0" y="connsiteY0"/>
              </a:cxn>
              <a:cxn ang="0">
                <a:pos x="connsiteX1" y="connsiteY1"/>
              </a:cxn>
              <a:cxn ang="0">
                <a:pos x="connsiteX2" y="connsiteY2"/>
              </a:cxn>
              <a:cxn ang="0">
                <a:pos x="connsiteX3" y="connsiteY3"/>
              </a:cxn>
            </a:cxnLst>
            <a:rect l="l" t="t" r="r" b="b"/>
            <a:pathLst>
              <a:path w="12176613" h="2324753">
                <a:moveTo>
                  <a:pt x="0" y="2324753"/>
                </a:moveTo>
                <a:lnTo>
                  <a:pt x="12176613" y="2324753"/>
                </a:lnTo>
                <a:lnTo>
                  <a:pt x="12176613" y="0"/>
                </a:lnTo>
                <a:lnTo>
                  <a:pt x="0" y="0"/>
                </a:lnTo>
                <a:close/>
              </a:path>
            </a:pathLst>
          </a:custGeom>
        </p:spPr>
      </p:pic>
      <p:pic>
        <p:nvPicPr>
          <p:cNvPr id="26" name="Gloria的作品4" descr="C:/Users/坤泽君/AppData/Local/Temp/picturecompress_20211225005627/output_64.pngoutput_64"/>
          <p:cNvPicPr>
            <a:picLocks noChangeAspect="1"/>
          </p:cNvPicPr>
          <p:nvPr/>
        </p:nvPicPr>
        <p:blipFill>
          <a:blip r:embed="rId4">
            <a:duotone>
              <a:prstClr val="black"/>
              <a:schemeClr val="accent1">
                <a:tint val="45000"/>
                <a:satMod val="400000"/>
              </a:schemeClr>
            </a:duotone>
          </a:blip>
          <a:srcRect/>
          <a:stretch>
            <a:fillRect/>
          </a:stretch>
        </p:blipFill>
        <p:spPr>
          <a:xfrm>
            <a:off x="7908" y="4236054"/>
            <a:ext cx="12181840" cy="2409550"/>
          </a:xfrm>
          <a:custGeom>
            <a:avLst/>
            <a:gdLst>
              <a:gd name="connsiteX0" fmla="*/ 0 w 12181840"/>
              <a:gd name="connsiteY0" fmla="*/ 0 h 2409550"/>
              <a:gd name="connsiteX1" fmla="*/ 12181840 w 12181840"/>
              <a:gd name="connsiteY1" fmla="*/ 0 h 2409550"/>
              <a:gd name="connsiteX2" fmla="*/ 12181840 w 12181840"/>
              <a:gd name="connsiteY2" fmla="*/ 2409550 h 2409550"/>
              <a:gd name="connsiteX3" fmla="*/ 0 w 12181840"/>
              <a:gd name="connsiteY3" fmla="*/ 2409550 h 2409550"/>
            </a:gdLst>
            <a:ahLst/>
            <a:cxnLst>
              <a:cxn ang="0">
                <a:pos x="connsiteX0" y="connsiteY0"/>
              </a:cxn>
              <a:cxn ang="0">
                <a:pos x="connsiteX1" y="connsiteY1"/>
              </a:cxn>
              <a:cxn ang="0">
                <a:pos x="connsiteX2" y="connsiteY2"/>
              </a:cxn>
              <a:cxn ang="0">
                <a:pos x="connsiteX3" y="connsiteY3"/>
              </a:cxn>
            </a:cxnLst>
            <a:rect l="l" t="t" r="r" b="b"/>
            <a:pathLst>
              <a:path w="12181840" h="2409550">
                <a:moveTo>
                  <a:pt x="0" y="0"/>
                </a:moveTo>
                <a:lnTo>
                  <a:pt x="12181840" y="0"/>
                </a:lnTo>
                <a:lnTo>
                  <a:pt x="12181840" y="2409550"/>
                </a:lnTo>
                <a:lnTo>
                  <a:pt x="0" y="2409550"/>
                </a:lnTo>
                <a:close/>
              </a:path>
            </a:pathLst>
          </a:custGeom>
        </p:spPr>
      </p:pic>
      <p:pic>
        <p:nvPicPr>
          <p:cNvPr id="16" name="Gloria的作品5" descr="C:/Users/坤泽君/AppData/Local/Temp/picturecompress_20211225005627/output_65.pngoutput_65"/>
          <p:cNvPicPr>
            <a:picLocks noChangeAspect="1"/>
          </p:cNvPicPr>
          <p:nvPr/>
        </p:nvPicPr>
        <p:blipFill>
          <a:blip r:embed="rId5"/>
          <a:srcRect/>
          <a:stretch>
            <a:fillRect/>
          </a:stretch>
        </p:blipFill>
        <p:spPr>
          <a:xfrm rot="259080">
            <a:off x="-91448" y="5347650"/>
            <a:ext cx="12305781" cy="1965230"/>
          </a:xfrm>
          <a:custGeom>
            <a:avLst/>
            <a:gdLst>
              <a:gd name="connsiteX0" fmla="*/ 0 w 12305781"/>
              <a:gd name="connsiteY0" fmla="*/ 0 h 1965230"/>
              <a:gd name="connsiteX1" fmla="*/ 12226705 w 12305781"/>
              <a:gd name="connsiteY1" fmla="*/ 0 h 1965230"/>
              <a:gd name="connsiteX2" fmla="*/ 12305781 w 12305781"/>
              <a:gd name="connsiteY2" fmla="*/ 1047270 h 1965230"/>
              <a:gd name="connsiteX3" fmla="*/ 148388 w 12305781"/>
              <a:gd name="connsiteY3" fmla="*/ 1965230 h 1965230"/>
              <a:gd name="connsiteX4" fmla="*/ 37097 w 12305781"/>
              <a:gd name="connsiteY4" fmla="*/ 491307 h 196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5781" h="1965230">
                <a:moveTo>
                  <a:pt x="0" y="0"/>
                </a:moveTo>
                <a:lnTo>
                  <a:pt x="12226705" y="0"/>
                </a:lnTo>
                <a:lnTo>
                  <a:pt x="12305781" y="1047270"/>
                </a:lnTo>
                <a:lnTo>
                  <a:pt x="148388" y="1965230"/>
                </a:lnTo>
                <a:lnTo>
                  <a:pt x="37097" y="491307"/>
                </a:lnTo>
                <a:close/>
              </a:path>
            </a:pathLst>
          </a:custGeom>
        </p:spPr>
      </p:pic>
      <p:sp>
        <p:nvSpPr>
          <p:cNvPr id="37" name="Gloria的作品6"/>
          <p:cNvSpPr txBox="1"/>
          <p:nvPr/>
        </p:nvSpPr>
        <p:spPr>
          <a:xfrm>
            <a:off x="3231890" y="2853393"/>
            <a:ext cx="5764805" cy="922020"/>
          </a:xfrm>
          <a:prstGeom prst="rect">
            <a:avLst/>
          </a:prstGeom>
          <a:noFill/>
          <a:effectLst/>
        </p:spPr>
        <p:txBody>
          <a:bodyPr wrap="square" rtlCol="0">
            <a:spAutoFit/>
          </a:bodyPr>
          <a:lstStyle/>
          <a:p>
            <a:pPr algn="dist"/>
            <a:r>
              <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rPr>
              <a:t>解决的问题</a:t>
            </a:r>
            <a:endParaRPr lang="zh-CN" altLang="en-US" sz="5400" dirty="0">
              <a:solidFill>
                <a:schemeClr val="accent1"/>
              </a:solidFill>
              <a:effectLst>
                <a:outerShdw blurRad="50800" dist="38100" dir="5400000" algn="t" rotWithShape="0">
                  <a:prstClr val="black">
                    <a:alpha val="19000"/>
                  </a:prstClr>
                </a:outerShdw>
              </a:effectLst>
              <a:latin typeface="+mj-ea"/>
              <a:ea typeface="+mj-ea"/>
              <a:cs typeface="思源黑体 CN Regular" panose="020B0500000000000000" pitchFamily="34" charset="-122"/>
            </a:endParaRPr>
          </a:p>
        </p:txBody>
      </p:sp>
      <p:grpSp>
        <p:nvGrpSpPr>
          <p:cNvPr id="53" name="Gloria的作品7"/>
          <p:cNvGrpSpPr/>
          <p:nvPr/>
        </p:nvGrpSpPr>
        <p:grpSpPr>
          <a:xfrm>
            <a:off x="3240989" y="2058810"/>
            <a:ext cx="5746607" cy="662940"/>
            <a:chOff x="3182823" y="1562295"/>
            <a:chExt cx="5746607" cy="662940"/>
          </a:xfrm>
        </p:grpSpPr>
        <p:sp>
          <p:nvSpPr>
            <p:cNvPr id="36" name="Gloria的作品7-1"/>
            <p:cNvSpPr txBox="1"/>
            <p:nvPr>
              <p:custDataLst>
                <p:tags r:id="rId6"/>
              </p:custDataLst>
            </p:nvPr>
          </p:nvSpPr>
          <p:spPr>
            <a:xfrm>
              <a:off x="4915480" y="1562295"/>
              <a:ext cx="2317500" cy="662940"/>
            </a:xfrm>
            <a:prstGeom prst="rect">
              <a:avLst/>
            </a:prstGeom>
            <a:noFill/>
            <a:effectLst/>
          </p:spPr>
          <p:txBody>
            <a:bodyPr wrap="square" lIns="65837" tIns="32918" rIns="65837" bIns="32918" rtlCol="0">
              <a:spAutoFit/>
            </a:bodyPr>
            <a:lstStyle/>
            <a:p>
              <a:pPr algn="dist"/>
              <a:r>
                <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rPr>
                <a:t>PART  04</a:t>
              </a:r>
              <a:endParaRPr lang="en-US" altLang="zh-CN" sz="3890" dirty="0">
                <a:solidFill>
                  <a:schemeClr val="accent1"/>
                </a:solidFill>
                <a:effectLst>
                  <a:outerShdw blurRad="45720" dist="45720" dir="2699989" algn="tl" rotWithShape="0">
                    <a:prstClr val="black">
                      <a:alpha val="19000"/>
                    </a:prstClr>
                  </a:outerShdw>
                </a:effectLst>
                <a:latin typeface="+mj-ea"/>
                <a:ea typeface="+mj-ea"/>
                <a:cs typeface="思源黑体 CN Regular" panose="020B0500000000000000" pitchFamily="34" charset="-122"/>
              </a:endParaRPr>
            </a:p>
          </p:txBody>
        </p:sp>
        <p:grpSp>
          <p:nvGrpSpPr>
            <p:cNvPr id="52" name="组合 51"/>
            <p:cNvGrpSpPr/>
            <p:nvPr/>
          </p:nvGrpSpPr>
          <p:grpSpPr>
            <a:xfrm>
              <a:off x="3182823" y="1894693"/>
              <a:ext cx="5746607" cy="0"/>
              <a:chOff x="3182823" y="1931699"/>
              <a:chExt cx="5746607" cy="0"/>
            </a:xfrm>
          </p:grpSpPr>
          <p:cxnSp>
            <p:nvCxnSpPr>
              <p:cNvPr id="49" name="Gloria的作品7-2"/>
              <p:cNvCxnSpPr/>
              <p:nvPr/>
            </p:nvCxnSpPr>
            <p:spPr>
              <a:xfrm>
                <a:off x="318282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1" name="Gloria的作品7-3"/>
              <p:cNvCxnSpPr/>
              <p:nvPr/>
            </p:nvCxnSpPr>
            <p:spPr>
              <a:xfrm>
                <a:off x="7358043" y="1931699"/>
                <a:ext cx="1571387" cy="0"/>
              </a:xfrm>
              <a:prstGeom prst="line">
                <a:avLst/>
              </a:prstGeom>
              <a:solidFill>
                <a:srgbClr val="D7241F"/>
              </a:solidFill>
              <a:ln w="13716">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pic>
        <p:nvPicPr>
          <p:cNvPr id="54" name="Gloria的作品8" descr="C:/Users/坤泽君/AppData/Local/Temp/picturecompress_20211225005627/output_66.pngoutput_66"/>
          <p:cNvPicPr>
            <a:picLocks noChangeAspect="1"/>
          </p:cNvPicPr>
          <p:nvPr/>
        </p:nvPicPr>
        <p:blipFill>
          <a:blip r:embed="rId7"/>
          <a:stretch>
            <a:fillRect/>
          </a:stretch>
        </p:blipFill>
        <p:spPr>
          <a:xfrm>
            <a:off x="8996694" y="666859"/>
            <a:ext cx="2463786" cy="755031"/>
          </a:xfrm>
          <a:prstGeom prst="rect">
            <a:avLst/>
          </a:prstGeom>
        </p:spPr>
      </p:pic>
      <p:sp>
        <p:nvSpPr>
          <p:cNvPr id="22" name="Gloria的作品9"/>
          <p:cNvSpPr txBox="1"/>
          <p:nvPr/>
        </p:nvSpPr>
        <p:spPr>
          <a:xfrm>
            <a:off x="3231889" y="3685854"/>
            <a:ext cx="5764806" cy="36830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mj-ea"/>
              <a:ea typeface="+mj-ea"/>
              <a:cs typeface="思源黑体 CN Regular"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TEXTSHADOWSIZE" val="100"/>
</p:tagLst>
</file>

<file path=ppt/tags/tag10.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1.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2.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3.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4.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5.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6.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17.xml><?xml version="1.0" encoding="utf-8"?>
<p:tagLst xmlns:p="http://schemas.openxmlformats.org/presentationml/2006/main">
  <p:tag name="TEXTSHADOWSIZE" val="100"/>
</p:tagLst>
</file>

<file path=ppt/tags/tag18.xml><?xml version="1.0" encoding="utf-8"?>
<p:tagLst xmlns:p="http://schemas.openxmlformats.org/presentationml/2006/main">
  <p:tag name="TEXTSHADOWSIZE" val="100"/>
</p:tagLst>
</file>

<file path=ppt/tags/tag19.xml><?xml version="1.0" encoding="utf-8"?>
<p:tagLst xmlns:p="http://schemas.openxmlformats.org/presentationml/2006/main">
  <p:tag name="TEXTSHADOWSIZE" val="100"/>
</p:tagLst>
</file>

<file path=ppt/tags/tag2.xml><?xml version="1.0" encoding="utf-8"?>
<p:tagLst xmlns:p="http://schemas.openxmlformats.org/presentationml/2006/main">
  <p:tag name="PA" val="v5.2.5"/>
</p:tagLst>
</file>

<file path=ppt/tags/tag20.xml><?xml version="1.0" encoding="utf-8"?>
<p:tagLst xmlns:p="http://schemas.openxmlformats.org/presentationml/2006/main">
  <p:tag name="TEXTSHADOWSIZE" val="100"/>
</p:tagLst>
</file>

<file path=ppt/tags/tag21.xml><?xml version="1.0" encoding="utf-8"?>
<p:tagLst xmlns:p="http://schemas.openxmlformats.org/presentationml/2006/main">
  <p:tag name="TEXTSHADOWSIZE" val="100"/>
</p:tagLst>
</file>

<file path=ppt/tags/tag22.xml><?xml version="1.0" encoding="utf-8"?>
<p:tagLst xmlns:p="http://schemas.openxmlformats.org/presentationml/2006/main">
  <p:tag name="TEXTSHADOWSIZE" val="100"/>
</p:tagLst>
</file>

<file path=ppt/tags/tag23.xml><?xml version="1.0" encoding="utf-8"?>
<p:tagLst xmlns:p="http://schemas.openxmlformats.org/presentationml/2006/main">
  <p:tag name="TEXTSHADOWSIZE" val="100"/>
</p:tagLst>
</file>

<file path=ppt/tags/tag24.xml><?xml version="1.0" encoding="utf-8"?>
<p:tagLst xmlns:p="http://schemas.openxmlformats.org/presentationml/2006/main">
  <p:tag name="TEXTSHADOWSIZE" val="100"/>
</p:tagLst>
</file>

<file path=ppt/tags/tag25.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26.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27.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28.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29.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3.xml><?xml version="1.0" encoding="utf-8"?>
<p:tagLst xmlns:p="http://schemas.openxmlformats.org/presentationml/2006/main">
  <p:tag name="MH" val="20160830110146"/>
  <p:tag name="MH_LIBRARY" val="CONTENTS"/>
  <p:tag name="MH_TYPE" val="OTHERS"/>
  <p:tag name="ID" val="553512"/>
  <p:tag name="PA" val="v5.2.5"/>
</p:tagLst>
</file>

<file path=ppt/tags/tag30.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31.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32.xml><?xml version="1.0" encoding="utf-8"?>
<p:tagLst xmlns:p="http://schemas.openxmlformats.org/presentationml/2006/main">
  <p:tag name="KSO_WM_DIAGRAM_VIRTUALLY_FRAME" val="{&quot;height&quot;:300.89748031496066,&quot;left&quot;:117.04322834645669,&quot;top&quot;:147.31299212598424,&quot;width&quot;:725.9135433070866}"/>
</p:tagLst>
</file>

<file path=ppt/tags/tag33.xml><?xml version="1.0" encoding="utf-8"?>
<p:tagLst xmlns:p="http://schemas.openxmlformats.org/presentationml/2006/main">
  <p:tag name="TEXTSHADOWSIZE" val="100"/>
</p:tagLst>
</file>

<file path=ppt/tags/tag4.xml><?xml version="1.0" encoding="utf-8"?>
<p:tagLst xmlns:p="http://schemas.openxmlformats.org/presentationml/2006/main">
  <p:tag name="MH" val="20160830110146"/>
  <p:tag name="MH_LIBRARY" val="CONTENTS"/>
  <p:tag name="MH_TYPE" val="OTHERS"/>
  <p:tag name="ID" val="553512"/>
  <p:tag name="PA" val="v5.2.5"/>
</p:tagLst>
</file>

<file path=ppt/tags/tag5.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6.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7.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8.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ags/tag9.xml><?xml version="1.0" encoding="utf-8"?>
<p:tagLst xmlns:p="http://schemas.openxmlformats.org/presentationml/2006/main">
  <p:tag name="PA" val="v5.2.5"/>
  <p:tag name="KSO_WM_DIAGRAM_VIRTUALLY_FRAME" val="{&quot;height&quot;:143.80110236220474,&quot;left&quot;:142.71062992125985,&quot;top&quot;:208.60811023622045,&quot;width&quot;:674.5787401574802}"/>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0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游ゴシック"/>
        <a:font script="Hang" typeface="맑은 고딕"/>
        <a:font script="Hans" typeface="思源黑体 CN Regular"/>
        <a:font script="Hant" typeface="新細明體"/>
        <a:font script="Arab" typeface="思源黑体 CN Regular"/>
        <a:font script="Hebr" typeface="思源黑体 CN Regular"/>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Regular"/>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ＭＳ Ｐゴシック"/>
        <a:font script="Hang" typeface="맑은 고딕"/>
        <a:font script="Hans" typeface="思源黑体 CN Regular"/>
        <a:font script="Hant" typeface="新細明體"/>
        <a:font script="Arab" typeface="思源黑体 CN Regular"/>
        <a:font script="Hebr" typeface="思源黑体 CN Regular"/>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Regular"/>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909</Words>
  <Application>WPS 演示</Application>
  <PresentationFormat>宽屏</PresentationFormat>
  <Paragraphs>70</Paragraphs>
  <Slides>11</Slides>
  <Notes>17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Arial</vt:lpstr>
      <vt:lpstr>宋体</vt:lpstr>
      <vt:lpstr>Wingdings</vt:lpstr>
      <vt:lpstr>思源黑体 CN Regular</vt:lpstr>
      <vt:lpstr>思源黑体 CN Bold</vt:lpstr>
      <vt:lpstr>方正楷体_GBK</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Richard Wilson</dc:creator>
  <cp:lastModifiedBy>朱晨曦</cp:lastModifiedBy>
  <cp:revision>36</cp:revision>
  <dcterms:created xsi:type="dcterms:W3CDTF">2021-12-17T10:03:00Z</dcterms:created>
  <dcterms:modified xsi:type="dcterms:W3CDTF">2025-02-11T02:09:05Z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0647D6752A4342388ED24818F03B1F3C_13</vt:lpwstr>
  </property>
  <property fmtid="{D5CDD505-2E9C-101B-9397-08002B2CF9AE}" pid="3" name="KSOProductBuildVer">
    <vt:lpwstr>2052-12.1.0.19302</vt:lpwstr>
  </property>
  <property fmtid="{D5CDD505-2E9C-101B-9397-08002B2CF9AE}" pid="4" name="KSOTemplateUUID">
    <vt:lpwstr>v1.0_mb_kQAZp7xjufkO/as+MSR0Nw==</vt:lpwstr>
  </property>
</Properties>
</file>